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4"/>
  </p:sldMasterIdLst>
  <p:notesMasterIdLst>
    <p:notesMasterId r:id="rId13"/>
  </p:notesMasterIdLst>
  <p:handoutMasterIdLst>
    <p:handoutMasterId r:id="rId14"/>
  </p:handoutMasterIdLst>
  <p:sldIdLst>
    <p:sldId id="293" r:id="rId5"/>
    <p:sldId id="259" r:id="rId6"/>
    <p:sldId id="321" r:id="rId7"/>
    <p:sldId id="322" r:id="rId8"/>
    <p:sldId id="296" r:id="rId9"/>
    <p:sldId id="323" r:id="rId10"/>
    <p:sldId id="325" r:id="rId11"/>
    <p:sldId id="297" r:id="rId12"/>
  </p:sldIdLst>
  <p:sldSz cx="9144000" cy="6858000" type="screen4x3"/>
  <p:notesSz cx="6858000" cy="9144000"/>
  <p:embeddedFontLst>
    <p:embeddedFont>
      <p:font typeface="굴림체" panose="020B0609000101010101" pitchFamily="49" charset="-127"/>
      <p:regular r:id="rId15"/>
    </p:embeddedFont>
    <p:embeddedFont>
      <p:font typeface="맑은 고딕" panose="020B0503020000020004" pitchFamily="34" charset="-127"/>
      <p:regular r:id="rId16"/>
      <p:bold r:id="rId17"/>
    </p:embeddedFon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Calibri Light" panose="020F0302020204030204" pitchFamily="34" charset="0"/>
      <p:regular r:id="rId22"/>
      <p:italic r:id="rId2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00"/>
    <a:srgbClr val="007BFF"/>
    <a:srgbClr val="0079FF"/>
    <a:srgbClr val="FF0303"/>
    <a:srgbClr val="FFFFFF"/>
    <a:srgbClr val="06809B"/>
    <a:srgbClr val="06809D"/>
    <a:srgbClr val="0092C2"/>
    <a:srgbClr val="002060"/>
    <a:srgbClr val="1B9F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040" autoAdjust="0"/>
    <p:restoredTop sz="96395" autoAdjust="0"/>
  </p:normalViewPr>
  <p:slideViewPr>
    <p:cSldViewPr>
      <p:cViewPr varScale="1">
        <p:scale>
          <a:sx n="110" d="100"/>
          <a:sy n="110" d="100"/>
        </p:scale>
        <p:origin x="1968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85" d="100"/>
          <a:sy n="85" d="100"/>
        </p:scale>
        <p:origin x="2514" y="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4.fntdata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font" Target="fonts/font7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font3.fntdata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10" Type="http://schemas.openxmlformats.org/officeDocument/2006/relationships/slide" Target="slides/slide6.xml"/><Relationship Id="rId19" Type="http://schemas.openxmlformats.org/officeDocument/2006/relationships/font" Target="fonts/font5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Relationship Id="rId22" Type="http://schemas.openxmlformats.org/officeDocument/2006/relationships/font" Target="fonts/font8.fntdata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A75C954-4318-4549-B838-ABC6CD59EBEE}" type="doc">
      <dgm:prSet loTypeId="urn:microsoft.com/office/officeart/2005/8/layout/chevron1" loCatId="process" qsTypeId="urn:microsoft.com/office/officeart/2005/8/quickstyle/simple3" qsCatId="simple" csTypeId="urn:microsoft.com/office/officeart/2005/8/colors/accent0_1" csCatId="mainScheme" phldr="1"/>
      <dgm:spPr/>
      <dgm:t>
        <a:bodyPr/>
        <a:lstStyle/>
        <a:p>
          <a:endParaRPr lang="fr-FR"/>
        </a:p>
      </dgm:t>
    </dgm:pt>
    <dgm:pt modelId="{857284E0-8535-4EC6-81B9-5C834C66FC4E}">
      <dgm:prSet/>
      <dgm:spPr>
        <a:solidFill>
          <a:srgbClr val="06819E"/>
        </a:solidFill>
      </dgm:spPr>
      <dgm:t>
        <a:bodyPr/>
        <a:lstStyle/>
        <a:p>
          <a:r>
            <a:rPr lang="fr-FR" dirty="0">
              <a:solidFill>
                <a:schemeClr val="bg1"/>
              </a:solidFill>
            </a:rPr>
            <a:t>Entreprise</a:t>
          </a:r>
        </a:p>
      </dgm:t>
    </dgm:pt>
    <dgm:pt modelId="{46E36736-4019-463D-8F39-54E3F2B79477}" type="parTrans" cxnId="{271E5C0C-20C8-4BDE-AB8D-F1BF4FC3BA24}">
      <dgm:prSet/>
      <dgm:spPr/>
      <dgm:t>
        <a:bodyPr/>
        <a:lstStyle/>
        <a:p>
          <a:endParaRPr lang="fr-FR"/>
        </a:p>
      </dgm:t>
    </dgm:pt>
    <dgm:pt modelId="{19D902C8-52D6-4074-A42D-4B44EF2AB489}" type="sibTrans" cxnId="{271E5C0C-20C8-4BDE-AB8D-F1BF4FC3BA24}">
      <dgm:prSet/>
      <dgm:spPr/>
      <dgm:t>
        <a:bodyPr/>
        <a:lstStyle/>
        <a:p>
          <a:endParaRPr lang="fr-FR"/>
        </a:p>
      </dgm:t>
    </dgm:pt>
    <dgm:pt modelId="{1E0ECB25-EA62-48E9-ACEE-46F43397F7C9}">
      <dgm:prSet/>
      <dgm:spPr/>
      <dgm:t>
        <a:bodyPr/>
        <a:lstStyle/>
        <a:p>
          <a:r>
            <a:rPr lang="fr-FR" dirty="0"/>
            <a:t>Projet</a:t>
          </a:r>
        </a:p>
      </dgm:t>
    </dgm:pt>
    <dgm:pt modelId="{5747BA2F-912D-4ADD-856C-0967A8CB0800}" type="parTrans" cxnId="{174FC3BB-F5B1-484F-ADF9-83F4168CDBFE}">
      <dgm:prSet/>
      <dgm:spPr/>
      <dgm:t>
        <a:bodyPr/>
        <a:lstStyle/>
        <a:p>
          <a:endParaRPr lang="fr-FR"/>
        </a:p>
      </dgm:t>
    </dgm:pt>
    <dgm:pt modelId="{987E24C0-A29B-42F6-A5B7-2A2460715CA4}" type="sibTrans" cxnId="{174FC3BB-F5B1-484F-ADF9-83F4168CDBFE}">
      <dgm:prSet/>
      <dgm:spPr/>
      <dgm:t>
        <a:bodyPr/>
        <a:lstStyle/>
        <a:p>
          <a:endParaRPr lang="fr-FR"/>
        </a:p>
      </dgm:t>
    </dgm:pt>
    <dgm:pt modelId="{26F94E1E-7DA0-4F8F-A004-913014910D84}">
      <dgm:prSet/>
      <dgm:spPr/>
      <dgm:t>
        <a:bodyPr/>
        <a:lstStyle/>
        <a:p>
          <a:r>
            <a:rPr lang="fr-FR" dirty="0"/>
            <a:t>Intérêt C#</a:t>
          </a:r>
        </a:p>
      </dgm:t>
    </dgm:pt>
    <dgm:pt modelId="{79744CFB-99F7-407F-B897-CDB842CC60F8}" type="parTrans" cxnId="{FB5CB9DE-B5E0-4A38-8928-C8CE4ABF6E26}">
      <dgm:prSet/>
      <dgm:spPr/>
      <dgm:t>
        <a:bodyPr/>
        <a:lstStyle/>
        <a:p>
          <a:endParaRPr lang="fr-FR"/>
        </a:p>
      </dgm:t>
    </dgm:pt>
    <dgm:pt modelId="{B4A618FE-C152-41F4-8809-8C085E0B8047}" type="sibTrans" cxnId="{FB5CB9DE-B5E0-4A38-8928-C8CE4ABF6E26}">
      <dgm:prSet/>
      <dgm:spPr/>
      <dgm:t>
        <a:bodyPr/>
        <a:lstStyle/>
        <a:p>
          <a:endParaRPr lang="fr-FR"/>
        </a:p>
      </dgm:t>
    </dgm:pt>
    <dgm:pt modelId="{45BD6EE1-4824-4F3B-8155-F7FFCD30C878}">
      <dgm:prSet/>
      <dgm:spPr/>
      <dgm:t>
        <a:bodyPr/>
        <a:lstStyle/>
        <a:p>
          <a:r>
            <a:rPr lang="fr-FR" dirty="0"/>
            <a:t>Résultat </a:t>
          </a:r>
        </a:p>
      </dgm:t>
    </dgm:pt>
    <dgm:pt modelId="{1734B9D1-02D8-478E-B5FC-3B446D432646}" type="parTrans" cxnId="{701F41EB-8254-41D9-A576-A51F215A5C24}">
      <dgm:prSet/>
      <dgm:spPr/>
      <dgm:t>
        <a:bodyPr/>
        <a:lstStyle/>
        <a:p>
          <a:endParaRPr lang="fr-FR"/>
        </a:p>
      </dgm:t>
    </dgm:pt>
    <dgm:pt modelId="{2781C912-DD37-4E49-A8F6-0224CF2F923B}" type="sibTrans" cxnId="{701F41EB-8254-41D9-A576-A51F215A5C24}">
      <dgm:prSet/>
      <dgm:spPr/>
      <dgm:t>
        <a:bodyPr/>
        <a:lstStyle/>
        <a:p>
          <a:endParaRPr lang="fr-FR"/>
        </a:p>
      </dgm:t>
    </dgm:pt>
    <dgm:pt modelId="{D46B64B5-4483-4456-9160-109989404859}">
      <dgm:prSet/>
      <dgm:spPr/>
      <dgm:t>
        <a:bodyPr/>
        <a:lstStyle/>
        <a:p>
          <a:r>
            <a:rPr lang="fr-FR" dirty="0"/>
            <a:t>Application C#</a:t>
          </a:r>
        </a:p>
      </dgm:t>
    </dgm:pt>
    <dgm:pt modelId="{58216E34-CC02-4785-A2C8-0BF10115C8D9}" type="parTrans" cxnId="{09A7DA73-08A0-4FCF-A02D-11021B4EB3B7}">
      <dgm:prSet/>
      <dgm:spPr/>
      <dgm:t>
        <a:bodyPr/>
        <a:lstStyle/>
        <a:p>
          <a:endParaRPr lang="fr-FR"/>
        </a:p>
      </dgm:t>
    </dgm:pt>
    <dgm:pt modelId="{E8146681-2974-4E47-AB45-998481F4E684}" type="sibTrans" cxnId="{09A7DA73-08A0-4FCF-A02D-11021B4EB3B7}">
      <dgm:prSet/>
      <dgm:spPr/>
      <dgm:t>
        <a:bodyPr/>
        <a:lstStyle/>
        <a:p>
          <a:endParaRPr lang="fr-FR"/>
        </a:p>
      </dgm:t>
    </dgm:pt>
    <dgm:pt modelId="{671B3595-C9EB-421C-A3A4-186EE1CAE8A7}" type="pres">
      <dgm:prSet presAssocID="{7A75C954-4318-4549-B838-ABC6CD59EBEE}" presName="Name0" presStyleCnt="0">
        <dgm:presLayoutVars>
          <dgm:dir/>
          <dgm:animLvl val="lvl"/>
          <dgm:resizeHandles val="exact"/>
        </dgm:presLayoutVars>
      </dgm:prSet>
      <dgm:spPr/>
    </dgm:pt>
    <dgm:pt modelId="{6091C410-ECAA-464E-BF26-6FCE032160CD}" type="pres">
      <dgm:prSet presAssocID="{857284E0-8535-4EC6-81B9-5C834C66FC4E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A930D4F9-5125-4AAA-B52A-6988A6D4B307}" type="pres">
      <dgm:prSet presAssocID="{19D902C8-52D6-4074-A42D-4B44EF2AB489}" presName="parTxOnlySpace" presStyleCnt="0"/>
      <dgm:spPr/>
    </dgm:pt>
    <dgm:pt modelId="{D3E4055D-81FA-4572-8050-92E6F440A687}" type="pres">
      <dgm:prSet presAssocID="{1E0ECB25-EA62-48E9-ACEE-46F43397F7C9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999E6B58-9191-4EEA-B92A-809FDD890BE7}" type="pres">
      <dgm:prSet presAssocID="{987E24C0-A29B-42F6-A5B7-2A2460715CA4}" presName="parTxOnlySpace" presStyleCnt="0"/>
      <dgm:spPr/>
    </dgm:pt>
    <dgm:pt modelId="{136D7F89-CBA4-4163-98B4-26BA03B240D0}" type="pres">
      <dgm:prSet presAssocID="{D46B64B5-4483-4456-9160-109989404859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DC247860-00DB-4D36-B6E0-441F3CCC6501}" type="pres">
      <dgm:prSet presAssocID="{E8146681-2974-4E47-AB45-998481F4E684}" presName="parTxOnlySpace" presStyleCnt="0"/>
      <dgm:spPr/>
    </dgm:pt>
    <dgm:pt modelId="{3B3F19F3-611C-4CB3-A9B1-F3237013CD5B}" type="pres">
      <dgm:prSet presAssocID="{26F94E1E-7DA0-4F8F-A004-913014910D84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9AA0E7B6-3D9D-4560-AC3D-F1DD7AD619AC}" type="pres">
      <dgm:prSet presAssocID="{B4A618FE-C152-41F4-8809-8C085E0B8047}" presName="parTxOnlySpace" presStyleCnt="0"/>
      <dgm:spPr/>
    </dgm:pt>
    <dgm:pt modelId="{BBAA83BD-58FB-4904-B288-A4D183746E91}" type="pres">
      <dgm:prSet presAssocID="{45BD6EE1-4824-4F3B-8155-F7FFCD30C878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EBE9260B-2950-4DF1-947D-7818F34F1DD0}" type="presOf" srcId="{7A75C954-4318-4549-B838-ABC6CD59EBEE}" destId="{671B3595-C9EB-421C-A3A4-186EE1CAE8A7}" srcOrd="0" destOrd="0" presId="urn:microsoft.com/office/officeart/2005/8/layout/chevron1"/>
    <dgm:cxn modelId="{271E5C0C-20C8-4BDE-AB8D-F1BF4FC3BA24}" srcId="{7A75C954-4318-4549-B838-ABC6CD59EBEE}" destId="{857284E0-8535-4EC6-81B9-5C834C66FC4E}" srcOrd="0" destOrd="0" parTransId="{46E36736-4019-463D-8F39-54E3F2B79477}" sibTransId="{19D902C8-52D6-4074-A42D-4B44EF2AB489}"/>
    <dgm:cxn modelId="{B7637644-5661-4832-8EF5-086F38356494}" type="presOf" srcId="{26F94E1E-7DA0-4F8F-A004-913014910D84}" destId="{3B3F19F3-611C-4CB3-A9B1-F3237013CD5B}" srcOrd="0" destOrd="0" presId="urn:microsoft.com/office/officeart/2005/8/layout/chevron1"/>
    <dgm:cxn modelId="{9DE6B551-DE7C-4105-A7C7-4F3B2EB3D69B}" type="presOf" srcId="{857284E0-8535-4EC6-81B9-5C834C66FC4E}" destId="{6091C410-ECAA-464E-BF26-6FCE032160CD}" srcOrd="0" destOrd="0" presId="urn:microsoft.com/office/officeart/2005/8/layout/chevron1"/>
    <dgm:cxn modelId="{09A7DA73-08A0-4FCF-A02D-11021B4EB3B7}" srcId="{7A75C954-4318-4549-B838-ABC6CD59EBEE}" destId="{D46B64B5-4483-4456-9160-109989404859}" srcOrd="2" destOrd="0" parTransId="{58216E34-CC02-4785-A2C8-0BF10115C8D9}" sibTransId="{E8146681-2974-4E47-AB45-998481F4E684}"/>
    <dgm:cxn modelId="{440E20A6-19E1-4A3D-A646-8CEDD5C3668E}" type="presOf" srcId="{45BD6EE1-4824-4F3B-8155-F7FFCD30C878}" destId="{BBAA83BD-58FB-4904-B288-A4D183746E91}" srcOrd="0" destOrd="0" presId="urn:microsoft.com/office/officeart/2005/8/layout/chevron1"/>
    <dgm:cxn modelId="{174FC3BB-F5B1-484F-ADF9-83F4168CDBFE}" srcId="{7A75C954-4318-4549-B838-ABC6CD59EBEE}" destId="{1E0ECB25-EA62-48E9-ACEE-46F43397F7C9}" srcOrd="1" destOrd="0" parTransId="{5747BA2F-912D-4ADD-856C-0967A8CB0800}" sibTransId="{987E24C0-A29B-42F6-A5B7-2A2460715CA4}"/>
    <dgm:cxn modelId="{E85C8ABC-4541-4604-9541-B348E44982F5}" type="presOf" srcId="{1E0ECB25-EA62-48E9-ACEE-46F43397F7C9}" destId="{D3E4055D-81FA-4572-8050-92E6F440A687}" srcOrd="0" destOrd="0" presId="urn:microsoft.com/office/officeart/2005/8/layout/chevron1"/>
    <dgm:cxn modelId="{20D390D5-E8D1-4A8B-97B0-53BA4B043C5D}" type="presOf" srcId="{D46B64B5-4483-4456-9160-109989404859}" destId="{136D7F89-CBA4-4163-98B4-26BA03B240D0}" srcOrd="0" destOrd="0" presId="urn:microsoft.com/office/officeart/2005/8/layout/chevron1"/>
    <dgm:cxn modelId="{FB5CB9DE-B5E0-4A38-8928-C8CE4ABF6E26}" srcId="{7A75C954-4318-4549-B838-ABC6CD59EBEE}" destId="{26F94E1E-7DA0-4F8F-A004-913014910D84}" srcOrd="3" destOrd="0" parTransId="{79744CFB-99F7-407F-B897-CDB842CC60F8}" sibTransId="{B4A618FE-C152-41F4-8809-8C085E0B8047}"/>
    <dgm:cxn modelId="{701F41EB-8254-41D9-A576-A51F215A5C24}" srcId="{7A75C954-4318-4549-B838-ABC6CD59EBEE}" destId="{45BD6EE1-4824-4F3B-8155-F7FFCD30C878}" srcOrd="4" destOrd="0" parTransId="{1734B9D1-02D8-478E-B5FC-3B446D432646}" sibTransId="{2781C912-DD37-4E49-A8F6-0224CF2F923B}"/>
    <dgm:cxn modelId="{A4B1F29E-9EC9-44FF-B6DA-8E000A2DE896}" type="presParOf" srcId="{671B3595-C9EB-421C-A3A4-186EE1CAE8A7}" destId="{6091C410-ECAA-464E-BF26-6FCE032160CD}" srcOrd="0" destOrd="0" presId="urn:microsoft.com/office/officeart/2005/8/layout/chevron1"/>
    <dgm:cxn modelId="{07E9A647-F5F2-448A-9119-60931AA72733}" type="presParOf" srcId="{671B3595-C9EB-421C-A3A4-186EE1CAE8A7}" destId="{A930D4F9-5125-4AAA-B52A-6988A6D4B307}" srcOrd="1" destOrd="0" presId="urn:microsoft.com/office/officeart/2005/8/layout/chevron1"/>
    <dgm:cxn modelId="{113F261D-78FB-4E2F-AEAC-595906F8B485}" type="presParOf" srcId="{671B3595-C9EB-421C-A3A4-186EE1CAE8A7}" destId="{D3E4055D-81FA-4572-8050-92E6F440A687}" srcOrd="2" destOrd="0" presId="urn:microsoft.com/office/officeart/2005/8/layout/chevron1"/>
    <dgm:cxn modelId="{4BD01B2B-0BFD-4E0B-87A4-3DD0AB53806B}" type="presParOf" srcId="{671B3595-C9EB-421C-A3A4-186EE1CAE8A7}" destId="{999E6B58-9191-4EEA-B92A-809FDD890BE7}" srcOrd="3" destOrd="0" presId="urn:microsoft.com/office/officeart/2005/8/layout/chevron1"/>
    <dgm:cxn modelId="{00D85001-186D-4863-B547-152A1FD05865}" type="presParOf" srcId="{671B3595-C9EB-421C-A3A4-186EE1CAE8A7}" destId="{136D7F89-CBA4-4163-98B4-26BA03B240D0}" srcOrd="4" destOrd="0" presId="urn:microsoft.com/office/officeart/2005/8/layout/chevron1"/>
    <dgm:cxn modelId="{A5B049B7-3C67-4D45-A4D3-782BCB519A2A}" type="presParOf" srcId="{671B3595-C9EB-421C-A3A4-186EE1CAE8A7}" destId="{DC247860-00DB-4D36-B6E0-441F3CCC6501}" srcOrd="5" destOrd="0" presId="urn:microsoft.com/office/officeart/2005/8/layout/chevron1"/>
    <dgm:cxn modelId="{108898BF-2A41-4DD9-A856-C12C5E0DC25C}" type="presParOf" srcId="{671B3595-C9EB-421C-A3A4-186EE1CAE8A7}" destId="{3B3F19F3-611C-4CB3-A9B1-F3237013CD5B}" srcOrd="6" destOrd="0" presId="urn:microsoft.com/office/officeart/2005/8/layout/chevron1"/>
    <dgm:cxn modelId="{B2EAADC8-72D7-42AF-8BED-5786B30D2626}" type="presParOf" srcId="{671B3595-C9EB-421C-A3A4-186EE1CAE8A7}" destId="{9AA0E7B6-3D9D-4560-AC3D-F1DD7AD619AC}" srcOrd="7" destOrd="0" presId="urn:microsoft.com/office/officeart/2005/8/layout/chevron1"/>
    <dgm:cxn modelId="{33DFC8C1-0001-499C-B232-07A7ED508914}" type="presParOf" srcId="{671B3595-C9EB-421C-A3A4-186EE1CAE8A7}" destId="{BBAA83BD-58FB-4904-B288-A4D183746E91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A75C954-4318-4549-B838-ABC6CD59EBEE}" type="doc">
      <dgm:prSet loTypeId="urn:microsoft.com/office/officeart/2005/8/layout/chevron1" loCatId="process" qsTypeId="urn:microsoft.com/office/officeart/2005/8/quickstyle/simple3" qsCatId="simple" csTypeId="urn:microsoft.com/office/officeart/2005/8/colors/accent0_1" csCatId="mainScheme" phldr="1"/>
      <dgm:spPr/>
      <dgm:t>
        <a:bodyPr/>
        <a:lstStyle/>
        <a:p>
          <a:endParaRPr lang="fr-FR"/>
        </a:p>
      </dgm:t>
    </dgm:pt>
    <dgm:pt modelId="{857284E0-8535-4EC6-81B9-5C834C66FC4E}">
      <dgm:prSet/>
      <dgm:spPr>
        <a:solidFill>
          <a:srgbClr val="06819E"/>
        </a:solidFill>
      </dgm:spPr>
      <dgm:t>
        <a:bodyPr/>
        <a:lstStyle/>
        <a:p>
          <a:r>
            <a:rPr lang="fr-FR" dirty="0">
              <a:solidFill>
                <a:schemeClr val="bg1"/>
              </a:solidFill>
            </a:rPr>
            <a:t>Entreprise</a:t>
          </a:r>
        </a:p>
      </dgm:t>
    </dgm:pt>
    <dgm:pt modelId="{46E36736-4019-463D-8F39-54E3F2B79477}" type="parTrans" cxnId="{271E5C0C-20C8-4BDE-AB8D-F1BF4FC3BA24}">
      <dgm:prSet/>
      <dgm:spPr/>
      <dgm:t>
        <a:bodyPr/>
        <a:lstStyle/>
        <a:p>
          <a:endParaRPr lang="fr-FR"/>
        </a:p>
      </dgm:t>
    </dgm:pt>
    <dgm:pt modelId="{19D902C8-52D6-4074-A42D-4B44EF2AB489}" type="sibTrans" cxnId="{271E5C0C-20C8-4BDE-AB8D-F1BF4FC3BA24}">
      <dgm:prSet/>
      <dgm:spPr/>
      <dgm:t>
        <a:bodyPr/>
        <a:lstStyle/>
        <a:p>
          <a:endParaRPr lang="fr-FR"/>
        </a:p>
      </dgm:t>
    </dgm:pt>
    <dgm:pt modelId="{1E0ECB25-EA62-48E9-ACEE-46F43397F7C9}">
      <dgm:prSet/>
      <dgm:spPr>
        <a:solidFill>
          <a:srgbClr val="06809D"/>
        </a:solidFill>
        <a:ln>
          <a:solidFill>
            <a:schemeClr val="accent1"/>
          </a:solidFill>
        </a:ln>
      </dgm:spPr>
      <dgm:t>
        <a:bodyPr/>
        <a:lstStyle/>
        <a:p>
          <a:r>
            <a:rPr lang="fr-FR" dirty="0">
              <a:solidFill>
                <a:schemeClr val="bg1"/>
              </a:solidFill>
            </a:rPr>
            <a:t>Projet</a:t>
          </a:r>
        </a:p>
      </dgm:t>
    </dgm:pt>
    <dgm:pt modelId="{5747BA2F-912D-4ADD-856C-0967A8CB0800}" type="parTrans" cxnId="{174FC3BB-F5B1-484F-ADF9-83F4168CDBFE}">
      <dgm:prSet/>
      <dgm:spPr/>
      <dgm:t>
        <a:bodyPr/>
        <a:lstStyle/>
        <a:p>
          <a:endParaRPr lang="fr-FR"/>
        </a:p>
      </dgm:t>
    </dgm:pt>
    <dgm:pt modelId="{987E24C0-A29B-42F6-A5B7-2A2460715CA4}" type="sibTrans" cxnId="{174FC3BB-F5B1-484F-ADF9-83F4168CDBFE}">
      <dgm:prSet/>
      <dgm:spPr/>
      <dgm:t>
        <a:bodyPr/>
        <a:lstStyle/>
        <a:p>
          <a:endParaRPr lang="fr-FR"/>
        </a:p>
      </dgm:t>
    </dgm:pt>
    <dgm:pt modelId="{26F94E1E-7DA0-4F8F-A004-913014910D84}">
      <dgm:prSet/>
      <dgm:spPr/>
      <dgm:t>
        <a:bodyPr/>
        <a:lstStyle/>
        <a:p>
          <a:r>
            <a:rPr lang="fr-FR" dirty="0"/>
            <a:t>Intérêt C#</a:t>
          </a:r>
        </a:p>
      </dgm:t>
    </dgm:pt>
    <dgm:pt modelId="{79744CFB-99F7-407F-B897-CDB842CC60F8}" type="parTrans" cxnId="{FB5CB9DE-B5E0-4A38-8928-C8CE4ABF6E26}">
      <dgm:prSet/>
      <dgm:spPr/>
      <dgm:t>
        <a:bodyPr/>
        <a:lstStyle/>
        <a:p>
          <a:endParaRPr lang="fr-FR"/>
        </a:p>
      </dgm:t>
    </dgm:pt>
    <dgm:pt modelId="{B4A618FE-C152-41F4-8809-8C085E0B8047}" type="sibTrans" cxnId="{FB5CB9DE-B5E0-4A38-8928-C8CE4ABF6E26}">
      <dgm:prSet/>
      <dgm:spPr/>
      <dgm:t>
        <a:bodyPr/>
        <a:lstStyle/>
        <a:p>
          <a:endParaRPr lang="fr-FR"/>
        </a:p>
      </dgm:t>
    </dgm:pt>
    <dgm:pt modelId="{45BD6EE1-4824-4F3B-8155-F7FFCD30C878}">
      <dgm:prSet/>
      <dgm:spPr/>
      <dgm:t>
        <a:bodyPr/>
        <a:lstStyle/>
        <a:p>
          <a:r>
            <a:rPr lang="fr-FR" dirty="0"/>
            <a:t>Résultat </a:t>
          </a:r>
        </a:p>
      </dgm:t>
    </dgm:pt>
    <dgm:pt modelId="{1734B9D1-02D8-478E-B5FC-3B446D432646}" type="parTrans" cxnId="{701F41EB-8254-41D9-A576-A51F215A5C24}">
      <dgm:prSet/>
      <dgm:spPr/>
      <dgm:t>
        <a:bodyPr/>
        <a:lstStyle/>
        <a:p>
          <a:endParaRPr lang="fr-FR"/>
        </a:p>
      </dgm:t>
    </dgm:pt>
    <dgm:pt modelId="{2781C912-DD37-4E49-A8F6-0224CF2F923B}" type="sibTrans" cxnId="{701F41EB-8254-41D9-A576-A51F215A5C24}">
      <dgm:prSet/>
      <dgm:spPr/>
      <dgm:t>
        <a:bodyPr/>
        <a:lstStyle/>
        <a:p>
          <a:endParaRPr lang="fr-FR"/>
        </a:p>
      </dgm:t>
    </dgm:pt>
    <dgm:pt modelId="{D46B64B5-4483-4456-9160-109989404859}">
      <dgm:prSet/>
      <dgm:spPr/>
      <dgm:t>
        <a:bodyPr/>
        <a:lstStyle/>
        <a:p>
          <a:r>
            <a:rPr lang="fr-FR" dirty="0"/>
            <a:t>Application C#</a:t>
          </a:r>
        </a:p>
      </dgm:t>
    </dgm:pt>
    <dgm:pt modelId="{58216E34-CC02-4785-A2C8-0BF10115C8D9}" type="parTrans" cxnId="{09A7DA73-08A0-4FCF-A02D-11021B4EB3B7}">
      <dgm:prSet/>
      <dgm:spPr/>
      <dgm:t>
        <a:bodyPr/>
        <a:lstStyle/>
        <a:p>
          <a:endParaRPr lang="fr-FR"/>
        </a:p>
      </dgm:t>
    </dgm:pt>
    <dgm:pt modelId="{E8146681-2974-4E47-AB45-998481F4E684}" type="sibTrans" cxnId="{09A7DA73-08A0-4FCF-A02D-11021B4EB3B7}">
      <dgm:prSet/>
      <dgm:spPr/>
      <dgm:t>
        <a:bodyPr/>
        <a:lstStyle/>
        <a:p>
          <a:endParaRPr lang="fr-FR"/>
        </a:p>
      </dgm:t>
    </dgm:pt>
    <dgm:pt modelId="{671B3595-C9EB-421C-A3A4-186EE1CAE8A7}" type="pres">
      <dgm:prSet presAssocID="{7A75C954-4318-4549-B838-ABC6CD59EBEE}" presName="Name0" presStyleCnt="0">
        <dgm:presLayoutVars>
          <dgm:dir/>
          <dgm:animLvl val="lvl"/>
          <dgm:resizeHandles val="exact"/>
        </dgm:presLayoutVars>
      </dgm:prSet>
      <dgm:spPr/>
    </dgm:pt>
    <dgm:pt modelId="{6091C410-ECAA-464E-BF26-6FCE032160CD}" type="pres">
      <dgm:prSet presAssocID="{857284E0-8535-4EC6-81B9-5C834C66FC4E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A930D4F9-5125-4AAA-B52A-6988A6D4B307}" type="pres">
      <dgm:prSet presAssocID="{19D902C8-52D6-4074-A42D-4B44EF2AB489}" presName="parTxOnlySpace" presStyleCnt="0"/>
      <dgm:spPr/>
    </dgm:pt>
    <dgm:pt modelId="{D3E4055D-81FA-4572-8050-92E6F440A687}" type="pres">
      <dgm:prSet presAssocID="{1E0ECB25-EA62-48E9-ACEE-46F43397F7C9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999E6B58-9191-4EEA-B92A-809FDD890BE7}" type="pres">
      <dgm:prSet presAssocID="{987E24C0-A29B-42F6-A5B7-2A2460715CA4}" presName="parTxOnlySpace" presStyleCnt="0"/>
      <dgm:spPr/>
    </dgm:pt>
    <dgm:pt modelId="{136D7F89-CBA4-4163-98B4-26BA03B240D0}" type="pres">
      <dgm:prSet presAssocID="{D46B64B5-4483-4456-9160-109989404859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DC247860-00DB-4D36-B6E0-441F3CCC6501}" type="pres">
      <dgm:prSet presAssocID="{E8146681-2974-4E47-AB45-998481F4E684}" presName="parTxOnlySpace" presStyleCnt="0"/>
      <dgm:spPr/>
    </dgm:pt>
    <dgm:pt modelId="{3B3F19F3-611C-4CB3-A9B1-F3237013CD5B}" type="pres">
      <dgm:prSet presAssocID="{26F94E1E-7DA0-4F8F-A004-913014910D84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9AA0E7B6-3D9D-4560-AC3D-F1DD7AD619AC}" type="pres">
      <dgm:prSet presAssocID="{B4A618FE-C152-41F4-8809-8C085E0B8047}" presName="parTxOnlySpace" presStyleCnt="0"/>
      <dgm:spPr/>
    </dgm:pt>
    <dgm:pt modelId="{BBAA83BD-58FB-4904-B288-A4D183746E91}" type="pres">
      <dgm:prSet presAssocID="{45BD6EE1-4824-4F3B-8155-F7FFCD30C878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EBE9260B-2950-4DF1-947D-7818F34F1DD0}" type="presOf" srcId="{7A75C954-4318-4549-B838-ABC6CD59EBEE}" destId="{671B3595-C9EB-421C-A3A4-186EE1CAE8A7}" srcOrd="0" destOrd="0" presId="urn:microsoft.com/office/officeart/2005/8/layout/chevron1"/>
    <dgm:cxn modelId="{271E5C0C-20C8-4BDE-AB8D-F1BF4FC3BA24}" srcId="{7A75C954-4318-4549-B838-ABC6CD59EBEE}" destId="{857284E0-8535-4EC6-81B9-5C834C66FC4E}" srcOrd="0" destOrd="0" parTransId="{46E36736-4019-463D-8F39-54E3F2B79477}" sibTransId="{19D902C8-52D6-4074-A42D-4B44EF2AB489}"/>
    <dgm:cxn modelId="{B7637644-5661-4832-8EF5-086F38356494}" type="presOf" srcId="{26F94E1E-7DA0-4F8F-A004-913014910D84}" destId="{3B3F19F3-611C-4CB3-A9B1-F3237013CD5B}" srcOrd="0" destOrd="0" presId="urn:microsoft.com/office/officeart/2005/8/layout/chevron1"/>
    <dgm:cxn modelId="{9DE6B551-DE7C-4105-A7C7-4F3B2EB3D69B}" type="presOf" srcId="{857284E0-8535-4EC6-81B9-5C834C66FC4E}" destId="{6091C410-ECAA-464E-BF26-6FCE032160CD}" srcOrd="0" destOrd="0" presId="urn:microsoft.com/office/officeart/2005/8/layout/chevron1"/>
    <dgm:cxn modelId="{09A7DA73-08A0-4FCF-A02D-11021B4EB3B7}" srcId="{7A75C954-4318-4549-B838-ABC6CD59EBEE}" destId="{D46B64B5-4483-4456-9160-109989404859}" srcOrd="2" destOrd="0" parTransId="{58216E34-CC02-4785-A2C8-0BF10115C8D9}" sibTransId="{E8146681-2974-4E47-AB45-998481F4E684}"/>
    <dgm:cxn modelId="{440E20A6-19E1-4A3D-A646-8CEDD5C3668E}" type="presOf" srcId="{45BD6EE1-4824-4F3B-8155-F7FFCD30C878}" destId="{BBAA83BD-58FB-4904-B288-A4D183746E91}" srcOrd="0" destOrd="0" presId="urn:microsoft.com/office/officeart/2005/8/layout/chevron1"/>
    <dgm:cxn modelId="{174FC3BB-F5B1-484F-ADF9-83F4168CDBFE}" srcId="{7A75C954-4318-4549-B838-ABC6CD59EBEE}" destId="{1E0ECB25-EA62-48E9-ACEE-46F43397F7C9}" srcOrd="1" destOrd="0" parTransId="{5747BA2F-912D-4ADD-856C-0967A8CB0800}" sibTransId="{987E24C0-A29B-42F6-A5B7-2A2460715CA4}"/>
    <dgm:cxn modelId="{E85C8ABC-4541-4604-9541-B348E44982F5}" type="presOf" srcId="{1E0ECB25-EA62-48E9-ACEE-46F43397F7C9}" destId="{D3E4055D-81FA-4572-8050-92E6F440A687}" srcOrd="0" destOrd="0" presId="urn:microsoft.com/office/officeart/2005/8/layout/chevron1"/>
    <dgm:cxn modelId="{20D390D5-E8D1-4A8B-97B0-53BA4B043C5D}" type="presOf" srcId="{D46B64B5-4483-4456-9160-109989404859}" destId="{136D7F89-CBA4-4163-98B4-26BA03B240D0}" srcOrd="0" destOrd="0" presId="urn:microsoft.com/office/officeart/2005/8/layout/chevron1"/>
    <dgm:cxn modelId="{FB5CB9DE-B5E0-4A38-8928-C8CE4ABF6E26}" srcId="{7A75C954-4318-4549-B838-ABC6CD59EBEE}" destId="{26F94E1E-7DA0-4F8F-A004-913014910D84}" srcOrd="3" destOrd="0" parTransId="{79744CFB-99F7-407F-B897-CDB842CC60F8}" sibTransId="{B4A618FE-C152-41F4-8809-8C085E0B8047}"/>
    <dgm:cxn modelId="{701F41EB-8254-41D9-A576-A51F215A5C24}" srcId="{7A75C954-4318-4549-B838-ABC6CD59EBEE}" destId="{45BD6EE1-4824-4F3B-8155-F7FFCD30C878}" srcOrd="4" destOrd="0" parTransId="{1734B9D1-02D8-478E-B5FC-3B446D432646}" sibTransId="{2781C912-DD37-4E49-A8F6-0224CF2F923B}"/>
    <dgm:cxn modelId="{A4B1F29E-9EC9-44FF-B6DA-8E000A2DE896}" type="presParOf" srcId="{671B3595-C9EB-421C-A3A4-186EE1CAE8A7}" destId="{6091C410-ECAA-464E-BF26-6FCE032160CD}" srcOrd="0" destOrd="0" presId="urn:microsoft.com/office/officeart/2005/8/layout/chevron1"/>
    <dgm:cxn modelId="{07E9A647-F5F2-448A-9119-60931AA72733}" type="presParOf" srcId="{671B3595-C9EB-421C-A3A4-186EE1CAE8A7}" destId="{A930D4F9-5125-4AAA-B52A-6988A6D4B307}" srcOrd="1" destOrd="0" presId="urn:microsoft.com/office/officeart/2005/8/layout/chevron1"/>
    <dgm:cxn modelId="{113F261D-78FB-4E2F-AEAC-595906F8B485}" type="presParOf" srcId="{671B3595-C9EB-421C-A3A4-186EE1CAE8A7}" destId="{D3E4055D-81FA-4572-8050-92E6F440A687}" srcOrd="2" destOrd="0" presId="urn:microsoft.com/office/officeart/2005/8/layout/chevron1"/>
    <dgm:cxn modelId="{4BD01B2B-0BFD-4E0B-87A4-3DD0AB53806B}" type="presParOf" srcId="{671B3595-C9EB-421C-A3A4-186EE1CAE8A7}" destId="{999E6B58-9191-4EEA-B92A-809FDD890BE7}" srcOrd="3" destOrd="0" presId="urn:microsoft.com/office/officeart/2005/8/layout/chevron1"/>
    <dgm:cxn modelId="{00D85001-186D-4863-B547-152A1FD05865}" type="presParOf" srcId="{671B3595-C9EB-421C-A3A4-186EE1CAE8A7}" destId="{136D7F89-CBA4-4163-98B4-26BA03B240D0}" srcOrd="4" destOrd="0" presId="urn:microsoft.com/office/officeart/2005/8/layout/chevron1"/>
    <dgm:cxn modelId="{A5B049B7-3C67-4D45-A4D3-782BCB519A2A}" type="presParOf" srcId="{671B3595-C9EB-421C-A3A4-186EE1CAE8A7}" destId="{DC247860-00DB-4D36-B6E0-441F3CCC6501}" srcOrd="5" destOrd="0" presId="urn:microsoft.com/office/officeart/2005/8/layout/chevron1"/>
    <dgm:cxn modelId="{108898BF-2A41-4DD9-A856-C12C5E0DC25C}" type="presParOf" srcId="{671B3595-C9EB-421C-A3A4-186EE1CAE8A7}" destId="{3B3F19F3-611C-4CB3-A9B1-F3237013CD5B}" srcOrd="6" destOrd="0" presId="urn:microsoft.com/office/officeart/2005/8/layout/chevron1"/>
    <dgm:cxn modelId="{B2EAADC8-72D7-42AF-8BED-5786B30D2626}" type="presParOf" srcId="{671B3595-C9EB-421C-A3A4-186EE1CAE8A7}" destId="{9AA0E7B6-3D9D-4560-AC3D-F1DD7AD619AC}" srcOrd="7" destOrd="0" presId="urn:microsoft.com/office/officeart/2005/8/layout/chevron1"/>
    <dgm:cxn modelId="{33DFC8C1-0001-499C-B232-07A7ED508914}" type="presParOf" srcId="{671B3595-C9EB-421C-A3A4-186EE1CAE8A7}" destId="{BBAA83BD-58FB-4904-B288-A4D183746E91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A75C954-4318-4549-B838-ABC6CD59EBEE}" type="doc">
      <dgm:prSet loTypeId="urn:microsoft.com/office/officeart/2005/8/layout/chevron1" loCatId="process" qsTypeId="urn:microsoft.com/office/officeart/2005/8/quickstyle/simple3" qsCatId="simple" csTypeId="urn:microsoft.com/office/officeart/2005/8/colors/accent0_1" csCatId="mainScheme" phldr="1"/>
      <dgm:spPr/>
      <dgm:t>
        <a:bodyPr/>
        <a:lstStyle/>
        <a:p>
          <a:endParaRPr lang="fr-FR"/>
        </a:p>
      </dgm:t>
    </dgm:pt>
    <dgm:pt modelId="{857284E0-8535-4EC6-81B9-5C834C66FC4E}">
      <dgm:prSet/>
      <dgm:spPr>
        <a:solidFill>
          <a:srgbClr val="06819E"/>
        </a:solidFill>
      </dgm:spPr>
      <dgm:t>
        <a:bodyPr/>
        <a:lstStyle/>
        <a:p>
          <a:r>
            <a:rPr lang="fr-FR" dirty="0">
              <a:solidFill>
                <a:schemeClr val="bg1"/>
              </a:solidFill>
            </a:rPr>
            <a:t>Entreprise</a:t>
          </a:r>
        </a:p>
      </dgm:t>
    </dgm:pt>
    <dgm:pt modelId="{46E36736-4019-463D-8F39-54E3F2B79477}" type="parTrans" cxnId="{271E5C0C-20C8-4BDE-AB8D-F1BF4FC3BA24}">
      <dgm:prSet/>
      <dgm:spPr/>
      <dgm:t>
        <a:bodyPr/>
        <a:lstStyle/>
        <a:p>
          <a:endParaRPr lang="fr-FR"/>
        </a:p>
      </dgm:t>
    </dgm:pt>
    <dgm:pt modelId="{19D902C8-52D6-4074-A42D-4B44EF2AB489}" type="sibTrans" cxnId="{271E5C0C-20C8-4BDE-AB8D-F1BF4FC3BA24}">
      <dgm:prSet/>
      <dgm:spPr/>
      <dgm:t>
        <a:bodyPr/>
        <a:lstStyle/>
        <a:p>
          <a:endParaRPr lang="fr-FR"/>
        </a:p>
      </dgm:t>
    </dgm:pt>
    <dgm:pt modelId="{1E0ECB25-EA62-48E9-ACEE-46F43397F7C9}">
      <dgm:prSet/>
      <dgm:spPr>
        <a:solidFill>
          <a:srgbClr val="06809D"/>
        </a:solidFill>
      </dgm:spPr>
      <dgm:t>
        <a:bodyPr/>
        <a:lstStyle/>
        <a:p>
          <a:r>
            <a:rPr lang="fr-FR" dirty="0">
              <a:solidFill>
                <a:schemeClr val="bg1"/>
              </a:solidFill>
            </a:rPr>
            <a:t>Projet</a:t>
          </a:r>
        </a:p>
      </dgm:t>
    </dgm:pt>
    <dgm:pt modelId="{5747BA2F-912D-4ADD-856C-0967A8CB0800}" type="parTrans" cxnId="{174FC3BB-F5B1-484F-ADF9-83F4168CDBFE}">
      <dgm:prSet/>
      <dgm:spPr/>
      <dgm:t>
        <a:bodyPr/>
        <a:lstStyle/>
        <a:p>
          <a:endParaRPr lang="fr-FR"/>
        </a:p>
      </dgm:t>
    </dgm:pt>
    <dgm:pt modelId="{987E24C0-A29B-42F6-A5B7-2A2460715CA4}" type="sibTrans" cxnId="{174FC3BB-F5B1-484F-ADF9-83F4168CDBFE}">
      <dgm:prSet/>
      <dgm:spPr/>
      <dgm:t>
        <a:bodyPr/>
        <a:lstStyle/>
        <a:p>
          <a:endParaRPr lang="fr-FR"/>
        </a:p>
      </dgm:t>
    </dgm:pt>
    <dgm:pt modelId="{26F94E1E-7DA0-4F8F-A004-913014910D84}">
      <dgm:prSet/>
      <dgm:spPr/>
      <dgm:t>
        <a:bodyPr/>
        <a:lstStyle/>
        <a:p>
          <a:r>
            <a:rPr lang="fr-FR" dirty="0"/>
            <a:t>Intérêt C#</a:t>
          </a:r>
        </a:p>
      </dgm:t>
    </dgm:pt>
    <dgm:pt modelId="{79744CFB-99F7-407F-B897-CDB842CC60F8}" type="parTrans" cxnId="{FB5CB9DE-B5E0-4A38-8928-C8CE4ABF6E26}">
      <dgm:prSet/>
      <dgm:spPr/>
      <dgm:t>
        <a:bodyPr/>
        <a:lstStyle/>
        <a:p>
          <a:endParaRPr lang="fr-FR"/>
        </a:p>
      </dgm:t>
    </dgm:pt>
    <dgm:pt modelId="{B4A618FE-C152-41F4-8809-8C085E0B8047}" type="sibTrans" cxnId="{FB5CB9DE-B5E0-4A38-8928-C8CE4ABF6E26}">
      <dgm:prSet/>
      <dgm:spPr/>
      <dgm:t>
        <a:bodyPr/>
        <a:lstStyle/>
        <a:p>
          <a:endParaRPr lang="fr-FR"/>
        </a:p>
      </dgm:t>
    </dgm:pt>
    <dgm:pt modelId="{45BD6EE1-4824-4F3B-8155-F7FFCD30C878}">
      <dgm:prSet/>
      <dgm:spPr/>
      <dgm:t>
        <a:bodyPr/>
        <a:lstStyle/>
        <a:p>
          <a:r>
            <a:rPr lang="fr-FR" dirty="0"/>
            <a:t>Résultat </a:t>
          </a:r>
        </a:p>
      </dgm:t>
    </dgm:pt>
    <dgm:pt modelId="{1734B9D1-02D8-478E-B5FC-3B446D432646}" type="parTrans" cxnId="{701F41EB-8254-41D9-A576-A51F215A5C24}">
      <dgm:prSet/>
      <dgm:spPr/>
      <dgm:t>
        <a:bodyPr/>
        <a:lstStyle/>
        <a:p>
          <a:endParaRPr lang="fr-FR"/>
        </a:p>
      </dgm:t>
    </dgm:pt>
    <dgm:pt modelId="{2781C912-DD37-4E49-A8F6-0224CF2F923B}" type="sibTrans" cxnId="{701F41EB-8254-41D9-A576-A51F215A5C24}">
      <dgm:prSet/>
      <dgm:spPr/>
      <dgm:t>
        <a:bodyPr/>
        <a:lstStyle/>
        <a:p>
          <a:endParaRPr lang="fr-FR"/>
        </a:p>
      </dgm:t>
    </dgm:pt>
    <dgm:pt modelId="{D46B64B5-4483-4456-9160-109989404859}">
      <dgm:prSet/>
      <dgm:spPr>
        <a:solidFill>
          <a:srgbClr val="06809D"/>
        </a:solidFill>
      </dgm:spPr>
      <dgm:t>
        <a:bodyPr/>
        <a:lstStyle/>
        <a:p>
          <a:r>
            <a:rPr lang="fr-FR" dirty="0">
              <a:solidFill>
                <a:schemeClr val="bg1"/>
              </a:solidFill>
            </a:rPr>
            <a:t>Application C#</a:t>
          </a:r>
        </a:p>
      </dgm:t>
    </dgm:pt>
    <dgm:pt modelId="{58216E34-CC02-4785-A2C8-0BF10115C8D9}" type="parTrans" cxnId="{09A7DA73-08A0-4FCF-A02D-11021B4EB3B7}">
      <dgm:prSet/>
      <dgm:spPr/>
      <dgm:t>
        <a:bodyPr/>
        <a:lstStyle/>
        <a:p>
          <a:endParaRPr lang="fr-FR"/>
        </a:p>
      </dgm:t>
    </dgm:pt>
    <dgm:pt modelId="{E8146681-2974-4E47-AB45-998481F4E684}" type="sibTrans" cxnId="{09A7DA73-08A0-4FCF-A02D-11021B4EB3B7}">
      <dgm:prSet/>
      <dgm:spPr/>
      <dgm:t>
        <a:bodyPr/>
        <a:lstStyle/>
        <a:p>
          <a:endParaRPr lang="fr-FR"/>
        </a:p>
      </dgm:t>
    </dgm:pt>
    <dgm:pt modelId="{671B3595-C9EB-421C-A3A4-186EE1CAE8A7}" type="pres">
      <dgm:prSet presAssocID="{7A75C954-4318-4549-B838-ABC6CD59EBEE}" presName="Name0" presStyleCnt="0">
        <dgm:presLayoutVars>
          <dgm:dir/>
          <dgm:animLvl val="lvl"/>
          <dgm:resizeHandles val="exact"/>
        </dgm:presLayoutVars>
      </dgm:prSet>
      <dgm:spPr/>
    </dgm:pt>
    <dgm:pt modelId="{6091C410-ECAA-464E-BF26-6FCE032160CD}" type="pres">
      <dgm:prSet presAssocID="{857284E0-8535-4EC6-81B9-5C834C66FC4E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A930D4F9-5125-4AAA-B52A-6988A6D4B307}" type="pres">
      <dgm:prSet presAssocID="{19D902C8-52D6-4074-A42D-4B44EF2AB489}" presName="parTxOnlySpace" presStyleCnt="0"/>
      <dgm:spPr/>
    </dgm:pt>
    <dgm:pt modelId="{D3E4055D-81FA-4572-8050-92E6F440A687}" type="pres">
      <dgm:prSet presAssocID="{1E0ECB25-EA62-48E9-ACEE-46F43397F7C9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999E6B58-9191-4EEA-B92A-809FDD890BE7}" type="pres">
      <dgm:prSet presAssocID="{987E24C0-A29B-42F6-A5B7-2A2460715CA4}" presName="parTxOnlySpace" presStyleCnt="0"/>
      <dgm:spPr/>
    </dgm:pt>
    <dgm:pt modelId="{136D7F89-CBA4-4163-98B4-26BA03B240D0}" type="pres">
      <dgm:prSet presAssocID="{D46B64B5-4483-4456-9160-109989404859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DC247860-00DB-4D36-B6E0-441F3CCC6501}" type="pres">
      <dgm:prSet presAssocID="{E8146681-2974-4E47-AB45-998481F4E684}" presName="parTxOnlySpace" presStyleCnt="0"/>
      <dgm:spPr/>
    </dgm:pt>
    <dgm:pt modelId="{3B3F19F3-611C-4CB3-A9B1-F3237013CD5B}" type="pres">
      <dgm:prSet presAssocID="{26F94E1E-7DA0-4F8F-A004-913014910D84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9AA0E7B6-3D9D-4560-AC3D-F1DD7AD619AC}" type="pres">
      <dgm:prSet presAssocID="{B4A618FE-C152-41F4-8809-8C085E0B8047}" presName="parTxOnlySpace" presStyleCnt="0"/>
      <dgm:spPr/>
    </dgm:pt>
    <dgm:pt modelId="{BBAA83BD-58FB-4904-B288-A4D183746E91}" type="pres">
      <dgm:prSet presAssocID="{45BD6EE1-4824-4F3B-8155-F7FFCD30C878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EBE9260B-2950-4DF1-947D-7818F34F1DD0}" type="presOf" srcId="{7A75C954-4318-4549-B838-ABC6CD59EBEE}" destId="{671B3595-C9EB-421C-A3A4-186EE1CAE8A7}" srcOrd="0" destOrd="0" presId="urn:microsoft.com/office/officeart/2005/8/layout/chevron1"/>
    <dgm:cxn modelId="{271E5C0C-20C8-4BDE-AB8D-F1BF4FC3BA24}" srcId="{7A75C954-4318-4549-B838-ABC6CD59EBEE}" destId="{857284E0-8535-4EC6-81B9-5C834C66FC4E}" srcOrd="0" destOrd="0" parTransId="{46E36736-4019-463D-8F39-54E3F2B79477}" sibTransId="{19D902C8-52D6-4074-A42D-4B44EF2AB489}"/>
    <dgm:cxn modelId="{B7637644-5661-4832-8EF5-086F38356494}" type="presOf" srcId="{26F94E1E-7DA0-4F8F-A004-913014910D84}" destId="{3B3F19F3-611C-4CB3-A9B1-F3237013CD5B}" srcOrd="0" destOrd="0" presId="urn:microsoft.com/office/officeart/2005/8/layout/chevron1"/>
    <dgm:cxn modelId="{9DE6B551-DE7C-4105-A7C7-4F3B2EB3D69B}" type="presOf" srcId="{857284E0-8535-4EC6-81B9-5C834C66FC4E}" destId="{6091C410-ECAA-464E-BF26-6FCE032160CD}" srcOrd="0" destOrd="0" presId="urn:microsoft.com/office/officeart/2005/8/layout/chevron1"/>
    <dgm:cxn modelId="{09A7DA73-08A0-4FCF-A02D-11021B4EB3B7}" srcId="{7A75C954-4318-4549-B838-ABC6CD59EBEE}" destId="{D46B64B5-4483-4456-9160-109989404859}" srcOrd="2" destOrd="0" parTransId="{58216E34-CC02-4785-A2C8-0BF10115C8D9}" sibTransId="{E8146681-2974-4E47-AB45-998481F4E684}"/>
    <dgm:cxn modelId="{440E20A6-19E1-4A3D-A646-8CEDD5C3668E}" type="presOf" srcId="{45BD6EE1-4824-4F3B-8155-F7FFCD30C878}" destId="{BBAA83BD-58FB-4904-B288-A4D183746E91}" srcOrd="0" destOrd="0" presId="urn:microsoft.com/office/officeart/2005/8/layout/chevron1"/>
    <dgm:cxn modelId="{174FC3BB-F5B1-484F-ADF9-83F4168CDBFE}" srcId="{7A75C954-4318-4549-B838-ABC6CD59EBEE}" destId="{1E0ECB25-EA62-48E9-ACEE-46F43397F7C9}" srcOrd="1" destOrd="0" parTransId="{5747BA2F-912D-4ADD-856C-0967A8CB0800}" sibTransId="{987E24C0-A29B-42F6-A5B7-2A2460715CA4}"/>
    <dgm:cxn modelId="{E85C8ABC-4541-4604-9541-B348E44982F5}" type="presOf" srcId="{1E0ECB25-EA62-48E9-ACEE-46F43397F7C9}" destId="{D3E4055D-81FA-4572-8050-92E6F440A687}" srcOrd="0" destOrd="0" presId="urn:microsoft.com/office/officeart/2005/8/layout/chevron1"/>
    <dgm:cxn modelId="{20D390D5-E8D1-4A8B-97B0-53BA4B043C5D}" type="presOf" srcId="{D46B64B5-4483-4456-9160-109989404859}" destId="{136D7F89-CBA4-4163-98B4-26BA03B240D0}" srcOrd="0" destOrd="0" presId="urn:microsoft.com/office/officeart/2005/8/layout/chevron1"/>
    <dgm:cxn modelId="{FB5CB9DE-B5E0-4A38-8928-C8CE4ABF6E26}" srcId="{7A75C954-4318-4549-B838-ABC6CD59EBEE}" destId="{26F94E1E-7DA0-4F8F-A004-913014910D84}" srcOrd="3" destOrd="0" parTransId="{79744CFB-99F7-407F-B897-CDB842CC60F8}" sibTransId="{B4A618FE-C152-41F4-8809-8C085E0B8047}"/>
    <dgm:cxn modelId="{701F41EB-8254-41D9-A576-A51F215A5C24}" srcId="{7A75C954-4318-4549-B838-ABC6CD59EBEE}" destId="{45BD6EE1-4824-4F3B-8155-F7FFCD30C878}" srcOrd="4" destOrd="0" parTransId="{1734B9D1-02D8-478E-B5FC-3B446D432646}" sibTransId="{2781C912-DD37-4E49-A8F6-0224CF2F923B}"/>
    <dgm:cxn modelId="{A4B1F29E-9EC9-44FF-B6DA-8E000A2DE896}" type="presParOf" srcId="{671B3595-C9EB-421C-A3A4-186EE1CAE8A7}" destId="{6091C410-ECAA-464E-BF26-6FCE032160CD}" srcOrd="0" destOrd="0" presId="urn:microsoft.com/office/officeart/2005/8/layout/chevron1"/>
    <dgm:cxn modelId="{07E9A647-F5F2-448A-9119-60931AA72733}" type="presParOf" srcId="{671B3595-C9EB-421C-A3A4-186EE1CAE8A7}" destId="{A930D4F9-5125-4AAA-B52A-6988A6D4B307}" srcOrd="1" destOrd="0" presId="urn:microsoft.com/office/officeart/2005/8/layout/chevron1"/>
    <dgm:cxn modelId="{113F261D-78FB-4E2F-AEAC-595906F8B485}" type="presParOf" srcId="{671B3595-C9EB-421C-A3A4-186EE1CAE8A7}" destId="{D3E4055D-81FA-4572-8050-92E6F440A687}" srcOrd="2" destOrd="0" presId="urn:microsoft.com/office/officeart/2005/8/layout/chevron1"/>
    <dgm:cxn modelId="{4BD01B2B-0BFD-4E0B-87A4-3DD0AB53806B}" type="presParOf" srcId="{671B3595-C9EB-421C-A3A4-186EE1CAE8A7}" destId="{999E6B58-9191-4EEA-B92A-809FDD890BE7}" srcOrd="3" destOrd="0" presId="urn:microsoft.com/office/officeart/2005/8/layout/chevron1"/>
    <dgm:cxn modelId="{00D85001-186D-4863-B547-152A1FD05865}" type="presParOf" srcId="{671B3595-C9EB-421C-A3A4-186EE1CAE8A7}" destId="{136D7F89-CBA4-4163-98B4-26BA03B240D0}" srcOrd="4" destOrd="0" presId="urn:microsoft.com/office/officeart/2005/8/layout/chevron1"/>
    <dgm:cxn modelId="{A5B049B7-3C67-4D45-A4D3-782BCB519A2A}" type="presParOf" srcId="{671B3595-C9EB-421C-A3A4-186EE1CAE8A7}" destId="{DC247860-00DB-4D36-B6E0-441F3CCC6501}" srcOrd="5" destOrd="0" presId="urn:microsoft.com/office/officeart/2005/8/layout/chevron1"/>
    <dgm:cxn modelId="{108898BF-2A41-4DD9-A856-C12C5E0DC25C}" type="presParOf" srcId="{671B3595-C9EB-421C-A3A4-186EE1CAE8A7}" destId="{3B3F19F3-611C-4CB3-A9B1-F3237013CD5B}" srcOrd="6" destOrd="0" presId="urn:microsoft.com/office/officeart/2005/8/layout/chevron1"/>
    <dgm:cxn modelId="{B2EAADC8-72D7-42AF-8BED-5786B30D2626}" type="presParOf" srcId="{671B3595-C9EB-421C-A3A4-186EE1CAE8A7}" destId="{9AA0E7B6-3D9D-4560-AC3D-F1DD7AD619AC}" srcOrd="7" destOrd="0" presId="urn:microsoft.com/office/officeart/2005/8/layout/chevron1"/>
    <dgm:cxn modelId="{33DFC8C1-0001-499C-B232-07A7ED508914}" type="presParOf" srcId="{671B3595-C9EB-421C-A3A4-186EE1CAE8A7}" destId="{BBAA83BD-58FB-4904-B288-A4D183746E91}" srcOrd="8" destOrd="0" presId="urn:microsoft.com/office/officeart/2005/8/layout/chevron1"/>
  </dgm:cxnLst>
  <dgm:bg>
    <a:noFill/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A75C954-4318-4549-B838-ABC6CD59EBEE}" type="doc">
      <dgm:prSet loTypeId="urn:microsoft.com/office/officeart/2005/8/layout/chevron1" loCatId="process" qsTypeId="urn:microsoft.com/office/officeart/2005/8/quickstyle/simple3" qsCatId="simple" csTypeId="urn:microsoft.com/office/officeart/2005/8/colors/accent0_1" csCatId="mainScheme" phldr="1"/>
      <dgm:spPr/>
      <dgm:t>
        <a:bodyPr/>
        <a:lstStyle/>
        <a:p>
          <a:endParaRPr lang="fr-FR"/>
        </a:p>
      </dgm:t>
    </dgm:pt>
    <dgm:pt modelId="{857284E0-8535-4EC6-81B9-5C834C66FC4E}">
      <dgm:prSet/>
      <dgm:spPr>
        <a:solidFill>
          <a:srgbClr val="06819E"/>
        </a:solidFill>
      </dgm:spPr>
      <dgm:t>
        <a:bodyPr/>
        <a:lstStyle/>
        <a:p>
          <a:r>
            <a:rPr lang="fr-FR" dirty="0">
              <a:solidFill>
                <a:schemeClr val="bg1"/>
              </a:solidFill>
            </a:rPr>
            <a:t>Entreprise</a:t>
          </a:r>
        </a:p>
      </dgm:t>
    </dgm:pt>
    <dgm:pt modelId="{46E36736-4019-463D-8F39-54E3F2B79477}" type="parTrans" cxnId="{271E5C0C-20C8-4BDE-AB8D-F1BF4FC3BA24}">
      <dgm:prSet/>
      <dgm:spPr/>
      <dgm:t>
        <a:bodyPr/>
        <a:lstStyle/>
        <a:p>
          <a:endParaRPr lang="fr-FR"/>
        </a:p>
      </dgm:t>
    </dgm:pt>
    <dgm:pt modelId="{19D902C8-52D6-4074-A42D-4B44EF2AB489}" type="sibTrans" cxnId="{271E5C0C-20C8-4BDE-AB8D-F1BF4FC3BA24}">
      <dgm:prSet/>
      <dgm:spPr/>
      <dgm:t>
        <a:bodyPr/>
        <a:lstStyle/>
        <a:p>
          <a:endParaRPr lang="fr-FR"/>
        </a:p>
      </dgm:t>
    </dgm:pt>
    <dgm:pt modelId="{26F94E1E-7DA0-4F8F-A004-913014910D84}">
      <dgm:prSet/>
      <dgm:spPr>
        <a:solidFill>
          <a:srgbClr val="06809B"/>
        </a:solidFill>
      </dgm:spPr>
      <dgm:t>
        <a:bodyPr/>
        <a:lstStyle/>
        <a:p>
          <a:r>
            <a:rPr lang="fr-FR" dirty="0">
              <a:solidFill>
                <a:schemeClr val="bg1"/>
              </a:solidFill>
            </a:rPr>
            <a:t>Intérêt C#</a:t>
          </a:r>
        </a:p>
      </dgm:t>
    </dgm:pt>
    <dgm:pt modelId="{79744CFB-99F7-407F-B897-CDB842CC60F8}" type="parTrans" cxnId="{FB5CB9DE-B5E0-4A38-8928-C8CE4ABF6E26}">
      <dgm:prSet/>
      <dgm:spPr/>
      <dgm:t>
        <a:bodyPr/>
        <a:lstStyle/>
        <a:p>
          <a:endParaRPr lang="fr-FR"/>
        </a:p>
      </dgm:t>
    </dgm:pt>
    <dgm:pt modelId="{B4A618FE-C152-41F4-8809-8C085E0B8047}" type="sibTrans" cxnId="{FB5CB9DE-B5E0-4A38-8928-C8CE4ABF6E26}">
      <dgm:prSet/>
      <dgm:spPr/>
      <dgm:t>
        <a:bodyPr/>
        <a:lstStyle/>
        <a:p>
          <a:endParaRPr lang="fr-FR"/>
        </a:p>
      </dgm:t>
    </dgm:pt>
    <dgm:pt modelId="{45BD6EE1-4824-4F3B-8155-F7FFCD30C878}">
      <dgm:prSet/>
      <dgm:spPr/>
      <dgm:t>
        <a:bodyPr/>
        <a:lstStyle/>
        <a:p>
          <a:r>
            <a:rPr lang="fr-FR" dirty="0"/>
            <a:t>Résultat </a:t>
          </a:r>
        </a:p>
      </dgm:t>
    </dgm:pt>
    <dgm:pt modelId="{1734B9D1-02D8-478E-B5FC-3B446D432646}" type="parTrans" cxnId="{701F41EB-8254-41D9-A576-A51F215A5C24}">
      <dgm:prSet/>
      <dgm:spPr/>
      <dgm:t>
        <a:bodyPr/>
        <a:lstStyle/>
        <a:p>
          <a:endParaRPr lang="fr-FR"/>
        </a:p>
      </dgm:t>
    </dgm:pt>
    <dgm:pt modelId="{2781C912-DD37-4E49-A8F6-0224CF2F923B}" type="sibTrans" cxnId="{701F41EB-8254-41D9-A576-A51F215A5C24}">
      <dgm:prSet/>
      <dgm:spPr/>
      <dgm:t>
        <a:bodyPr/>
        <a:lstStyle/>
        <a:p>
          <a:endParaRPr lang="fr-FR"/>
        </a:p>
      </dgm:t>
    </dgm:pt>
    <dgm:pt modelId="{D46B64B5-4483-4456-9160-109989404859}">
      <dgm:prSet/>
      <dgm:spPr>
        <a:solidFill>
          <a:srgbClr val="06809D"/>
        </a:solidFill>
      </dgm:spPr>
      <dgm:t>
        <a:bodyPr/>
        <a:lstStyle/>
        <a:p>
          <a:r>
            <a:rPr lang="fr-FR" dirty="0">
              <a:solidFill>
                <a:schemeClr val="bg1"/>
              </a:solidFill>
            </a:rPr>
            <a:t>Application C#</a:t>
          </a:r>
        </a:p>
      </dgm:t>
    </dgm:pt>
    <dgm:pt modelId="{58216E34-CC02-4785-A2C8-0BF10115C8D9}" type="parTrans" cxnId="{09A7DA73-08A0-4FCF-A02D-11021B4EB3B7}">
      <dgm:prSet/>
      <dgm:spPr/>
      <dgm:t>
        <a:bodyPr/>
        <a:lstStyle/>
        <a:p>
          <a:endParaRPr lang="fr-FR"/>
        </a:p>
      </dgm:t>
    </dgm:pt>
    <dgm:pt modelId="{E8146681-2974-4E47-AB45-998481F4E684}" type="sibTrans" cxnId="{09A7DA73-08A0-4FCF-A02D-11021B4EB3B7}">
      <dgm:prSet/>
      <dgm:spPr/>
      <dgm:t>
        <a:bodyPr/>
        <a:lstStyle/>
        <a:p>
          <a:endParaRPr lang="fr-FR"/>
        </a:p>
      </dgm:t>
    </dgm:pt>
    <dgm:pt modelId="{1E0ECB25-EA62-48E9-ACEE-46F43397F7C9}">
      <dgm:prSet/>
      <dgm:spPr>
        <a:solidFill>
          <a:srgbClr val="06809D"/>
        </a:solidFill>
      </dgm:spPr>
      <dgm:t>
        <a:bodyPr/>
        <a:lstStyle/>
        <a:p>
          <a:r>
            <a:rPr lang="fr-FR" dirty="0">
              <a:solidFill>
                <a:schemeClr val="bg1"/>
              </a:solidFill>
            </a:rPr>
            <a:t>Projet</a:t>
          </a:r>
        </a:p>
      </dgm:t>
    </dgm:pt>
    <dgm:pt modelId="{987E24C0-A29B-42F6-A5B7-2A2460715CA4}" type="sibTrans" cxnId="{174FC3BB-F5B1-484F-ADF9-83F4168CDBFE}">
      <dgm:prSet/>
      <dgm:spPr/>
      <dgm:t>
        <a:bodyPr/>
        <a:lstStyle/>
        <a:p>
          <a:endParaRPr lang="fr-FR"/>
        </a:p>
      </dgm:t>
    </dgm:pt>
    <dgm:pt modelId="{5747BA2F-912D-4ADD-856C-0967A8CB0800}" type="parTrans" cxnId="{174FC3BB-F5B1-484F-ADF9-83F4168CDBFE}">
      <dgm:prSet/>
      <dgm:spPr/>
      <dgm:t>
        <a:bodyPr/>
        <a:lstStyle/>
        <a:p>
          <a:endParaRPr lang="fr-FR"/>
        </a:p>
      </dgm:t>
    </dgm:pt>
    <dgm:pt modelId="{671B3595-C9EB-421C-A3A4-186EE1CAE8A7}" type="pres">
      <dgm:prSet presAssocID="{7A75C954-4318-4549-B838-ABC6CD59EBEE}" presName="Name0" presStyleCnt="0">
        <dgm:presLayoutVars>
          <dgm:dir/>
          <dgm:animLvl val="lvl"/>
          <dgm:resizeHandles val="exact"/>
        </dgm:presLayoutVars>
      </dgm:prSet>
      <dgm:spPr/>
    </dgm:pt>
    <dgm:pt modelId="{6091C410-ECAA-464E-BF26-6FCE032160CD}" type="pres">
      <dgm:prSet presAssocID="{857284E0-8535-4EC6-81B9-5C834C66FC4E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A930D4F9-5125-4AAA-B52A-6988A6D4B307}" type="pres">
      <dgm:prSet presAssocID="{19D902C8-52D6-4074-A42D-4B44EF2AB489}" presName="parTxOnlySpace" presStyleCnt="0"/>
      <dgm:spPr/>
    </dgm:pt>
    <dgm:pt modelId="{D3E4055D-81FA-4572-8050-92E6F440A687}" type="pres">
      <dgm:prSet presAssocID="{1E0ECB25-EA62-48E9-ACEE-46F43397F7C9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999E6B58-9191-4EEA-B92A-809FDD890BE7}" type="pres">
      <dgm:prSet presAssocID="{987E24C0-A29B-42F6-A5B7-2A2460715CA4}" presName="parTxOnlySpace" presStyleCnt="0"/>
      <dgm:spPr/>
    </dgm:pt>
    <dgm:pt modelId="{136D7F89-CBA4-4163-98B4-26BA03B240D0}" type="pres">
      <dgm:prSet presAssocID="{D46B64B5-4483-4456-9160-109989404859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DC247860-00DB-4D36-B6E0-441F3CCC6501}" type="pres">
      <dgm:prSet presAssocID="{E8146681-2974-4E47-AB45-998481F4E684}" presName="parTxOnlySpace" presStyleCnt="0"/>
      <dgm:spPr/>
    </dgm:pt>
    <dgm:pt modelId="{3B3F19F3-611C-4CB3-A9B1-F3237013CD5B}" type="pres">
      <dgm:prSet presAssocID="{26F94E1E-7DA0-4F8F-A004-913014910D84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9AA0E7B6-3D9D-4560-AC3D-F1DD7AD619AC}" type="pres">
      <dgm:prSet presAssocID="{B4A618FE-C152-41F4-8809-8C085E0B8047}" presName="parTxOnlySpace" presStyleCnt="0"/>
      <dgm:spPr/>
    </dgm:pt>
    <dgm:pt modelId="{BBAA83BD-58FB-4904-B288-A4D183746E91}" type="pres">
      <dgm:prSet presAssocID="{45BD6EE1-4824-4F3B-8155-F7FFCD30C878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EBE9260B-2950-4DF1-947D-7818F34F1DD0}" type="presOf" srcId="{7A75C954-4318-4549-B838-ABC6CD59EBEE}" destId="{671B3595-C9EB-421C-A3A4-186EE1CAE8A7}" srcOrd="0" destOrd="0" presId="urn:microsoft.com/office/officeart/2005/8/layout/chevron1"/>
    <dgm:cxn modelId="{271E5C0C-20C8-4BDE-AB8D-F1BF4FC3BA24}" srcId="{7A75C954-4318-4549-B838-ABC6CD59EBEE}" destId="{857284E0-8535-4EC6-81B9-5C834C66FC4E}" srcOrd="0" destOrd="0" parTransId="{46E36736-4019-463D-8F39-54E3F2B79477}" sibTransId="{19D902C8-52D6-4074-A42D-4B44EF2AB489}"/>
    <dgm:cxn modelId="{B7637644-5661-4832-8EF5-086F38356494}" type="presOf" srcId="{26F94E1E-7DA0-4F8F-A004-913014910D84}" destId="{3B3F19F3-611C-4CB3-A9B1-F3237013CD5B}" srcOrd="0" destOrd="0" presId="urn:microsoft.com/office/officeart/2005/8/layout/chevron1"/>
    <dgm:cxn modelId="{9DE6B551-DE7C-4105-A7C7-4F3B2EB3D69B}" type="presOf" srcId="{857284E0-8535-4EC6-81B9-5C834C66FC4E}" destId="{6091C410-ECAA-464E-BF26-6FCE032160CD}" srcOrd="0" destOrd="0" presId="urn:microsoft.com/office/officeart/2005/8/layout/chevron1"/>
    <dgm:cxn modelId="{09A7DA73-08A0-4FCF-A02D-11021B4EB3B7}" srcId="{7A75C954-4318-4549-B838-ABC6CD59EBEE}" destId="{D46B64B5-4483-4456-9160-109989404859}" srcOrd="2" destOrd="0" parTransId="{58216E34-CC02-4785-A2C8-0BF10115C8D9}" sibTransId="{E8146681-2974-4E47-AB45-998481F4E684}"/>
    <dgm:cxn modelId="{440E20A6-19E1-4A3D-A646-8CEDD5C3668E}" type="presOf" srcId="{45BD6EE1-4824-4F3B-8155-F7FFCD30C878}" destId="{BBAA83BD-58FB-4904-B288-A4D183746E91}" srcOrd="0" destOrd="0" presId="urn:microsoft.com/office/officeart/2005/8/layout/chevron1"/>
    <dgm:cxn modelId="{174FC3BB-F5B1-484F-ADF9-83F4168CDBFE}" srcId="{7A75C954-4318-4549-B838-ABC6CD59EBEE}" destId="{1E0ECB25-EA62-48E9-ACEE-46F43397F7C9}" srcOrd="1" destOrd="0" parTransId="{5747BA2F-912D-4ADD-856C-0967A8CB0800}" sibTransId="{987E24C0-A29B-42F6-A5B7-2A2460715CA4}"/>
    <dgm:cxn modelId="{E85C8ABC-4541-4604-9541-B348E44982F5}" type="presOf" srcId="{1E0ECB25-EA62-48E9-ACEE-46F43397F7C9}" destId="{D3E4055D-81FA-4572-8050-92E6F440A687}" srcOrd="0" destOrd="0" presId="urn:microsoft.com/office/officeart/2005/8/layout/chevron1"/>
    <dgm:cxn modelId="{20D390D5-E8D1-4A8B-97B0-53BA4B043C5D}" type="presOf" srcId="{D46B64B5-4483-4456-9160-109989404859}" destId="{136D7F89-CBA4-4163-98B4-26BA03B240D0}" srcOrd="0" destOrd="0" presId="urn:microsoft.com/office/officeart/2005/8/layout/chevron1"/>
    <dgm:cxn modelId="{FB5CB9DE-B5E0-4A38-8928-C8CE4ABF6E26}" srcId="{7A75C954-4318-4549-B838-ABC6CD59EBEE}" destId="{26F94E1E-7DA0-4F8F-A004-913014910D84}" srcOrd="3" destOrd="0" parTransId="{79744CFB-99F7-407F-B897-CDB842CC60F8}" sibTransId="{B4A618FE-C152-41F4-8809-8C085E0B8047}"/>
    <dgm:cxn modelId="{701F41EB-8254-41D9-A576-A51F215A5C24}" srcId="{7A75C954-4318-4549-B838-ABC6CD59EBEE}" destId="{45BD6EE1-4824-4F3B-8155-F7FFCD30C878}" srcOrd="4" destOrd="0" parTransId="{1734B9D1-02D8-478E-B5FC-3B446D432646}" sibTransId="{2781C912-DD37-4E49-A8F6-0224CF2F923B}"/>
    <dgm:cxn modelId="{A4B1F29E-9EC9-44FF-B6DA-8E000A2DE896}" type="presParOf" srcId="{671B3595-C9EB-421C-A3A4-186EE1CAE8A7}" destId="{6091C410-ECAA-464E-BF26-6FCE032160CD}" srcOrd="0" destOrd="0" presId="urn:microsoft.com/office/officeart/2005/8/layout/chevron1"/>
    <dgm:cxn modelId="{07E9A647-F5F2-448A-9119-60931AA72733}" type="presParOf" srcId="{671B3595-C9EB-421C-A3A4-186EE1CAE8A7}" destId="{A930D4F9-5125-4AAA-B52A-6988A6D4B307}" srcOrd="1" destOrd="0" presId="urn:microsoft.com/office/officeart/2005/8/layout/chevron1"/>
    <dgm:cxn modelId="{113F261D-78FB-4E2F-AEAC-595906F8B485}" type="presParOf" srcId="{671B3595-C9EB-421C-A3A4-186EE1CAE8A7}" destId="{D3E4055D-81FA-4572-8050-92E6F440A687}" srcOrd="2" destOrd="0" presId="urn:microsoft.com/office/officeart/2005/8/layout/chevron1"/>
    <dgm:cxn modelId="{4BD01B2B-0BFD-4E0B-87A4-3DD0AB53806B}" type="presParOf" srcId="{671B3595-C9EB-421C-A3A4-186EE1CAE8A7}" destId="{999E6B58-9191-4EEA-B92A-809FDD890BE7}" srcOrd="3" destOrd="0" presId="urn:microsoft.com/office/officeart/2005/8/layout/chevron1"/>
    <dgm:cxn modelId="{00D85001-186D-4863-B547-152A1FD05865}" type="presParOf" srcId="{671B3595-C9EB-421C-A3A4-186EE1CAE8A7}" destId="{136D7F89-CBA4-4163-98B4-26BA03B240D0}" srcOrd="4" destOrd="0" presId="urn:microsoft.com/office/officeart/2005/8/layout/chevron1"/>
    <dgm:cxn modelId="{A5B049B7-3C67-4D45-A4D3-782BCB519A2A}" type="presParOf" srcId="{671B3595-C9EB-421C-A3A4-186EE1CAE8A7}" destId="{DC247860-00DB-4D36-B6E0-441F3CCC6501}" srcOrd="5" destOrd="0" presId="urn:microsoft.com/office/officeart/2005/8/layout/chevron1"/>
    <dgm:cxn modelId="{108898BF-2A41-4DD9-A856-C12C5E0DC25C}" type="presParOf" srcId="{671B3595-C9EB-421C-A3A4-186EE1CAE8A7}" destId="{3B3F19F3-611C-4CB3-A9B1-F3237013CD5B}" srcOrd="6" destOrd="0" presId="urn:microsoft.com/office/officeart/2005/8/layout/chevron1"/>
    <dgm:cxn modelId="{B2EAADC8-72D7-42AF-8BED-5786B30D2626}" type="presParOf" srcId="{671B3595-C9EB-421C-A3A4-186EE1CAE8A7}" destId="{9AA0E7B6-3D9D-4560-AC3D-F1DD7AD619AC}" srcOrd="7" destOrd="0" presId="urn:microsoft.com/office/officeart/2005/8/layout/chevron1"/>
    <dgm:cxn modelId="{33DFC8C1-0001-499C-B232-07A7ED508914}" type="presParOf" srcId="{671B3595-C9EB-421C-A3A4-186EE1CAE8A7}" destId="{BBAA83BD-58FB-4904-B288-A4D183746E91}" srcOrd="8" destOrd="0" presId="urn:microsoft.com/office/officeart/2005/8/layout/chevron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A75C954-4318-4549-B838-ABC6CD59EBEE}" type="doc">
      <dgm:prSet loTypeId="urn:microsoft.com/office/officeart/2005/8/layout/chevron1" loCatId="process" qsTypeId="urn:microsoft.com/office/officeart/2005/8/quickstyle/simple3" qsCatId="simple" csTypeId="urn:microsoft.com/office/officeart/2005/8/colors/accent0_1" csCatId="mainScheme" phldr="1"/>
      <dgm:spPr/>
      <dgm:t>
        <a:bodyPr/>
        <a:lstStyle/>
        <a:p>
          <a:endParaRPr lang="fr-FR"/>
        </a:p>
      </dgm:t>
    </dgm:pt>
    <dgm:pt modelId="{857284E0-8535-4EC6-81B9-5C834C66FC4E}">
      <dgm:prSet/>
      <dgm:spPr>
        <a:solidFill>
          <a:srgbClr val="06819E"/>
        </a:solidFill>
      </dgm:spPr>
      <dgm:t>
        <a:bodyPr/>
        <a:lstStyle/>
        <a:p>
          <a:r>
            <a:rPr lang="fr-FR" dirty="0">
              <a:solidFill>
                <a:schemeClr val="bg1"/>
              </a:solidFill>
            </a:rPr>
            <a:t>Entreprise</a:t>
          </a:r>
        </a:p>
      </dgm:t>
    </dgm:pt>
    <dgm:pt modelId="{46E36736-4019-463D-8F39-54E3F2B79477}" type="parTrans" cxnId="{271E5C0C-20C8-4BDE-AB8D-F1BF4FC3BA24}">
      <dgm:prSet/>
      <dgm:spPr/>
      <dgm:t>
        <a:bodyPr/>
        <a:lstStyle/>
        <a:p>
          <a:endParaRPr lang="fr-FR"/>
        </a:p>
      </dgm:t>
    </dgm:pt>
    <dgm:pt modelId="{19D902C8-52D6-4074-A42D-4B44EF2AB489}" type="sibTrans" cxnId="{271E5C0C-20C8-4BDE-AB8D-F1BF4FC3BA24}">
      <dgm:prSet/>
      <dgm:spPr/>
      <dgm:t>
        <a:bodyPr/>
        <a:lstStyle/>
        <a:p>
          <a:endParaRPr lang="fr-FR"/>
        </a:p>
      </dgm:t>
    </dgm:pt>
    <dgm:pt modelId="{26F94E1E-7DA0-4F8F-A004-913014910D84}">
      <dgm:prSet/>
      <dgm:spPr>
        <a:solidFill>
          <a:srgbClr val="06809B"/>
        </a:solidFill>
      </dgm:spPr>
      <dgm:t>
        <a:bodyPr/>
        <a:lstStyle/>
        <a:p>
          <a:r>
            <a:rPr lang="fr-FR" dirty="0">
              <a:solidFill>
                <a:schemeClr val="bg1"/>
              </a:solidFill>
            </a:rPr>
            <a:t>Intérêt C#</a:t>
          </a:r>
        </a:p>
      </dgm:t>
    </dgm:pt>
    <dgm:pt modelId="{79744CFB-99F7-407F-B897-CDB842CC60F8}" type="parTrans" cxnId="{FB5CB9DE-B5E0-4A38-8928-C8CE4ABF6E26}">
      <dgm:prSet/>
      <dgm:spPr/>
      <dgm:t>
        <a:bodyPr/>
        <a:lstStyle/>
        <a:p>
          <a:endParaRPr lang="fr-FR"/>
        </a:p>
      </dgm:t>
    </dgm:pt>
    <dgm:pt modelId="{B4A618FE-C152-41F4-8809-8C085E0B8047}" type="sibTrans" cxnId="{FB5CB9DE-B5E0-4A38-8928-C8CE4ABF6E26}">
      <dgm:prSet/>
      <dgm:spPr/>
      <dgm:t>
        <a:bodyPr/>
        <a:lstStyle/>
        <a:p>
          <a:endParaRPr lang="fr-FR"/>
        </a:p>
      </dgm:t>
    </dgm:pt>
    <dgm:pt modelId="{45BD6EE1-4824-4F3B-8155-F7FFCD30C878}">
      <dgm:prSet/>
      <dgm:spPr>
        <a:solidFill>
          <a:srgbClr val="06809B"/>
        </a:solidFill>
      </dgm:spPr>
      <dgm:t>
        <a:bodyPr/>
        <a:lstStyle/>
        <a:p>
          <a:r>
            <a:rPr lang="fr-FR" dirty="0">
              <a:solidFill>
                <a:schemeClr val="bg1"/>
              </a:solidFill>
            </a:rPr>
            <a:t>Résultat </a:t>
          </a:r>
        </a:p>
      </dgm:t>
    </dgm:pt>
    <dgm:pt modelId="{1734B9D1-02D8-478E-B5FC-3B446D432646}" type="parTrans" cxnId="{701F41EB-8254-41D9-A576-A51F215A5C24}">
      <dgm:prSet/>
      <dgm:spPr/>
      <dgm:t>
        <a:bodyPr/>
        <a:lstStyle/>
        <a:p>
          <a:endParaRPr lang="fr-FR"/>
        </a:p>
      </dgm:t>
    </dgm:pt>
    <dgm:pt modelId="{2781C912-DD37-4E49-A8F6-0224CF2F923B}" type="sibTrans" cxnId="{701F41EB-8254-41D9-A576-A51F215A5C24}">
      <dgm:prSet/>
      <dgm:spPr/>
      <dgm:t>
        <a:bodyPr/>
        <a:lstStyle/>
        <a:p>
          <a:endParaRPr lang="fr-FR"/>
        </a:p>
      </dgm:t>
    </dgm:pt>
    <dgm:pt modelId="{D46B64B5-4483-4456-9160-109989404859}">
      <dgm:prSet/>
      <dgm:spPr>
        <a:solidFill>
          <a:srgbClr val="06809D"/>
        </a:solidFill>
      </dgm:spPr>
      <dgm:t>
        <a:bodyPr/>
        <a:lstStyle/>
        <a:p>
          <a:r>
            <a:rPr lang="fr-FR" dirty="0">
              <a:solidFill>
                <a:schemeClr val="bg1"/>
              </a:solidFill>
            </a:rPr>
            <a:t>Application C#</a:t>
          </a:r>
        </a:p>
      </dgm:t>
    </dgm:pt>
    <dgm:pt modelId="{58216E34-CC02-4785-A2C8-0BF10115C8D9}" type="parTrans" cxnId="{09A7DA73-08A0-4FCF-A02D-11021B4EB3B7}">
      <dgm:prSet/>
      <dgm:spPr/>
      <dgm:t>
        <a:bodyPr/>
        <a:lstStyle/>
        <a:p>
          <a:endParaRPr lang="fr-FR"/>
        </a:p>
      </dgm:t>
    </dgm:pt>
    <dgm:pt modelId="{E8146681-2974-4E47-AB45-998481F4E684}" type="sibTrans" cxnId="{09A7DA73-08A0-4FCF-A02D-11021B4EB3B7}">
      <dgm:prSet/>
      <dgm:spPr/>
      <dgm:t>
        <a:bodyPr/>
        <a:lstStyle/>
        <a:p>
          <a:endParaRPr lang="fr-FR"/>
        </a:p>
      </dgm:t>
    </dgm:pt>
    <dgm:pt modelId="{1E0ECB25-EA62-48E9-ACEE-46F43397F7C9}">
      <dgm:prSet/>
      <dgm:spPr>
        <a:solidFill>
          <a:srgbClr val="06809D"/>
        </a:solidFill>
      </dgm:spPr>
      <dgm:t>
        <a:bodyPr/>
        <a:lstStyle/>
        <a:p>
          <a:r>
            <a:rPr lang="fr-FR" dirty="0">
              <a:solidFill>
                <a:schemeClr val="bg1"/>
              </a:solidFill>
            </a:rPr>
            <a:t>Projet</a:t>
          </a:r>
        </a:p>
      </dgm:t>
    </dgm:pt>
    <dgm:pt modelId="{987E24C0-A29B-42F6-A5B7-2A2460715CA4}" type="sibTrans" cxnId="{174FC3BB-F5B1-484F-ADF9-83F4168CDBFE}">
      <dgm:prSet/>
      <dgm:spPr/>
      <dgm:t>
        <a:bodyPr/>
        <a:lstStyle/>
        <a:p>
          <a:endParaRPr lang="fr-FR"/>
        </a:p>
      </dgm:t>
    </dgm:pt>
    <dgm:pt modelId="{5747BA2F-912D-4ADD-856C-0967A8CB0800}" type="parTrans" cxnId="{174FC3BB-F5B1-484F-ADF9-83F4168CDBFE}">
      <dgm:prSet/>
      <dgm:spPr/>
      <dgm:t>
        <a:bodyPr/>
        <a:lstStyle/>
        <a:p>
          <a:endParaRPr lang="fr-FR"/>
        </a:p>
      </dgm:t>
    </dgm:pt>
    <dgm:pt modelId="{671B3595-C9EB-421C-A3A4-186EE1CAE8A7}" type="pres">
      <dgm:prSet presAssocID="{7A75C954-4318-4549-B838-ABC6CD59EBEE}" presName="Name0" presStyleCnt="0">
        <dgm:presLayoutVars>
          <dgm:dir/>
          <dgm:animLvl val="lvl"/>
          <dgm:resizeHandles val="exact"/>
        </dgm:presLayoutVars>
      </dgm:prSet>
      <dgm:spPr/>
    </dgm:pt>
    <dgm:pt modelId="{6091C410-ECAA-464E-BF26-6FCE032160CD}" type="pres">
      <dgm:prSet presAssocID="{857284E0-8535-4EC6-81B9-5C834C66FC4E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A930D4F9-5125-4AAA-B52A-6988A6D4B307}" type="pres">
      <dgm:prSet presAssocID="{19D902C8-52D6-4074-A42D-4B44EF2AB489}" presName="parTxOnlySpace" presStyleCnt="0"/>
      <dgm:spPr/>
    </dgm:pt>
    <dgm:pt modelId="{D3E4055D-81FA-4572-8050-92E6F440A687}" type="pres">
      <dgm:prSet presAssocID="{1E0ECB25-EA62-48E9-ACEE-46F43397F7C9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999E6B58-9191-4EEA-B92A-809FDD890BE7}" type="pres">
      <dgm:prSet presAssocID="{987E24C0-A29B-42F6-A5B7-2A2460715CA4}" presName="parTxOnlySpace" presStyleCnt="0"/>
      <dgm:spPr/>
    </dgm:pt>
    <dgm:pt modelId="{136D7F89-CBA4-4163-98B4-26BA03B240D0}" type="pres">
      <dgm:prSet presAssocID="{D46B64B5-4483-4456-9160-109989404859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DC247860-00DB-4D36-B6E0-441F3CCC6501}" type="pres">
      <dgm:prSet presAssocID="{E8146681-2974-4E47-AB45-998481F4E684}" presName="parTxOnlySpace" presStyleCnt="0"/>
      <dgm:spPr/>
    </dgm:pt>
    <dgm:pt modelId="{3B3F19F3-611C-4CB3-A9B1-F3237013CD5B}" type="pres">
      <dgm:prSet presAssocID="{26F94E1E-7DA0-4F8F-A004-913014910D84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9AA0E7B6-3D9D-4560-AC3D-F1DD7AD619AC}" type="pres">
      <dgm:prSet presAssocID="{B4A618FE-C152-41F4-8809-8C085E0B8047}" presName="parTxOnlySpace" presStyleCnt="0"/>
      <dgm:spPr/>
    </dgm:pt>
    <dgm:pt modelId="{BBAA83BD-58FB-4904-B288-A4D183746E91}" type="pres">
      <dgm:prSet presAssocID="{45BD6EE1-4824-4F3B-8155-F7FFCD30C878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EBE9260B-2950-4DF1-947D-7818F34F1DD0}" type="presOf" srcId="{7A75C954-4318-4549-B838-ABC6CD59EBEE}" destId="{671B3595-C9EB-421C-A3A4-186EE1CAE8A7}" srcOrd="0" destOrd="0" presId="urn:microsoft.com/office/officeart/2005/8/layout/chevron1"/>
    <dgm:cxn modelId="{271E5C0C-20C8-4BDE-AB8D-F1BF4FC3BA24}" srcId="{7A75C954-4318-4549-B838-ABC6CD59EBEE}" destId="{857284E0-8535-4EC6-81B9-5C834C66FC4E}" srcOrd="0" destOrd="0" parTransId="{46E36736-4019-463D-8F39-54E3F2B79477}" sibTransId="{19D902C8-52D6-4074-A42D-4B44EF2AB489}"/>
    <dgm:cxn modelId="{B7637644-5661-4832-8EF5-086F38356494}" type="presOf" srcId="{26F94E1E-7DA0-4F8F-A004-913014910D84}" destId="{3B3F19F3-611C-4CB3-A9B1-F3237013CD5B}" srcOrd="0" destOrd="0" presId="urn:microsoft.com/office/officeart/2005/8/layout/chevron1"/>
    <dgm:cxn modelId="{9DE6B551-DE7C-4105-A7C7-4F3B2EB3D69B}" type="presOf" srcId="{857284E0-8535-4EC6-81B9-5C834C66FC4E}" destId="{6091C410-ECAA-464E-BF26-6FCE032160CD}" srcOrd="0" destOrd="0" presId="urn:microsoft.com/office/officeart/2005/8/layout/chevron1"/>
    <dgm:cxn modelId="{09A7DA73-08A0-4FCF-A02D-11021B4EB3B7}" srcId="{7A75C954-4318-4549-B838-ABC6CD59EBEE}" destId="{D46B64B5-4483-4456-9160-109989404859}" srcOrd="2" destOrd="0" parTransId="{58216E34-CC02-4785-A2C8-0BF10115C8D9}" sibTransId="{E8146681-2974-4E47-AB45-998481F4E684}"/>
    <dgm:cxn modelId="{440E20A6-19E1-4A3D-A646-8CEDD5C3668E}" type="presOf" srcId="{45BD6EE1-4824-4F3B-8155-F7FFCD30C878}" destId="{BBAA83BD-58FB-4904-B288-A4D183746E91}" srcOrd="0" destOrd="0" presId="urn:microsoft.com/office/officeart/2005/8/layout/chevron1"/>
    <dgm:cxn modelId="{174FC3BB-F5B1-484F-ADF9-83F4168CDBFE}" srcId="{7A75C954-4318-4549-B838-ABC6CD59EBEE}" destId="{1E0ECB25-EA62-48E9-ACEE-46F43397F7C9}" srcOrd="1" destOrd="0" parTransId="{5747BA2F-912D-4ADD-856C-0967A8CB0800}" sibTransId="{987E24C0-A29B-42F6-A5B7-2A2460715CA4}"/>
    <dgm:cxn modelId="{E85C8ABC-4541-4604-9541-B348E44982F5}" type="presOf" srcId="{1E0ECB25-EA62-48E9-ACEE-46F43397F7C9}" destId="{D3E4055D-81FA-4572-8050-92E6F440A687}" srcOrd="0" destOrd="0" presId="urn:microsoft.com/office/officeart/2005/8/layout/chevron1"/>
    <dgm:cxn modelId="{20D390D5-E8D1-4A8B-97B0-53BA4B043C5D}" type="presOf" srcId="{D46B64B5-4483-4456-9160-109989404859}" destId="{136D7F89-CBA4-4163-98B4-26BA03B240D0}" srcOrd="0" destOrd="0" presId="urn:microsoft.com/office/officeart/2005/8/layout/chevron1"/>
    <dgm:cxn modelId="{FB5CB9DE-B5E0-4A38-8928-C8CE4ABF6E26}" srcId="{7A75C954-4318-4549-B838-ABC6CD59EBEE}" destId="{26F94E1E-7DA0-4F8F-A004-913014910D84}" srcOrd="3" destOrd="0" parTransId="{79744CFB-99F7-407F-B897-CDB842CC60F8}" sibTransId="{B4A618FE-C152-41F4-8809-8C085E0B8047}"/>
    <dgm:cxn modelId="{701F41EB-8254-41D9-A576-A51F215A5C24}" srcId="{7A75C954-4318-4549-B838-ABC6CD59EBEE}" destId="{45BD6EE1-4824-4F3B-8155-F7FFCD30C878}" srcOrd="4" destOrd="0" parTransId="{1734B9D1-02D8-478E-B5FC-3B446D432646}" sibTransId="{2781C912-DD37-4E49-A8F6-0224CF2F923B}"/>
    <dgm:cxn modelId="{A4B1F29E-9EC9-44FF-B6DA-8E000A2DE896}" type="presParOf" srcId="{671B3595-C9EB-421C-A3A4-186EE1CAE8A7}" destId="{6091C410-ECAA-464E-BF26-6FCE032160CD}" srcOrd="0" destOrd="0" presId="urn:microsoft.com/office/officeart/2005/8/layout/chevron1"/>
    <dgm:cxn modelId="{07E9A647-F5F2-448A-9119-60931AA72733}" type="presParOf" srcId="{671B3595-C9EB-421C-A3A4-186EE1CAE8A7}" destId="{A930D4F9-5125-4AAA-B52A-6988A6D4B307}" srcOrd="1" destOrd="0" presId="urn:microsoft.com/office/officeart/2005/8/layout/chevron1"/>
    <dgm:cxn modelId="{113F261D-78FB-4E2F-AEAC-595906F8B485}" type="presParOf" srcId="{671B3595-C9EB-421C-A3A4-186EE1CAE8A7}" destId="{D3E4055D-81FA-4572-8050-92E6F440A687}" srcOrd="2" destOrd="0" presId="urn:microsoft.com/office/officeart/2005/8/layout/chevron1"/>
    <dgm:cxn modelId="{4BD01B2B-0BFD-4E0B-87A4-3DD0AB53806B}" type="presParOf" srcId="{671B3595-C9EB-421C-A3A4-186EE1CAE8A7}" destId="{999E6B58-9191-4EEA-B92A-809FDD890BE7}" srcOrd="3" destOrd="0" presId="urn:microsoft.com/office/officeart/2005/8/layout/chevron1"/>
    <dgm:cxn modelId="{00D85001-186D-4863-B547-152A1FD05865}" type="presParOf" srcId="{671B3595-C9EB-421C-A3A4-186EE1CAE8A7}" destId="{136D7F89-CBA4-4163-98B4-26BA03B240D0}" srcOrd="4" destOrd="0" presId="urn:microsoft.com/office/officeart/2005/8/layout/chevron1"/>
    <dgm:cxn modelId="{A5B049B7-3C67-4D45-A4D3-782BCB519A2A}" type="presParOf" srcId="{671B3595-C9EB-421C-A3A4-186EE1CAE8A7}" destId="{DC247860-00DB-4D36-B6E0-441F3CCC6501}" srcOrd="5" destOrd="0" presId="urn:microsoft.com/office/officeart/2005/8/layout/chevron1"/>
    <dgm:cxn modelId="{108898BF-2A41-4DD9-A856-C12C5E0DC25C}" type="presParOf" srcId="{671B3595-C9EB-421C-A3A4-186EE1CAE8A7}" destId="{3B3F19F3-611C-4CB3-A9B1-F3237013CD5B}" srcOrd="6" destOrd="0" presId="urn:microsoft.com/office/officeart/2005/8/layout/chevron1"/>
    <dgm:cxn modelId="{B2EAADC8-72D7-42AF-8BED-5786B30D2626}" type="presParOf" srcId="{671B3595-C9EB-421C-A3A4-186EE1CAE8A7}" destId="{9AA0E7B6-3D9D-4560-AC3D-F1DD7AD619AC}" srcOrd="7" destOrd="0" presId="urn:microsoft.com/office/officeart/2005/8/layout/chevron1"/>
    <dgm:cxn modelId="{33DFC8C1-0001-499C-B232-07A7ED508914}" type="presParOf" srcId="{671B3595-C9EB-421C-A3A4-186EE1CAE8A7}" destId="{BBAA83BD-58FB-4904-B288-A4D183746E91}" srcOrd="8" destOrd="0" presId="urn:microsoft.com/office/officeart/2005/8/layout/chevron1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91C410-ECAA-464E-BF26-6FCE032160CD}">
      <dsp:nvSpPr>
        <dsp:cNvPr id="0" name=""/>
        <dsp:cNvSpPr/>
      </dsp:nvSpPr>
      <dsp:spPr>
        <a:xfrm>
          <a:off x="1924" y="0"/>
          <a:ext cx="1713076" cy="431185"/>
        </a:xfrm>
        <a:prstGeom prst="chevron">
          <a:avLst/>
        </a:prstGeom>
        <a:solidFill>
          <a:srgbClr val="06819E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>
              <a:solidFill>
                <a:schemeClr val="bg1"/>
              </a:solidFill>
            </a:rPr>
            <a:t>Entreprise</a:t>
          </a:r>
        </a:p>
      </dsp:txBody>
      <dsp:txXfrm>
        <a:off x="217517" y="0"/>
        <a:ext cx="1281891" cy="431185"/>
      </dsp:txXfrm>
    </dsp:sp>
    <dsp:sp modelId="{D3E4055D-81FA-4572-8050-92E6F440A687}">
      <dsp:nvSpPr>
        <dsp:cNvPr id="0" name=""/>
        <dsp:cNvSpPr/>
      </dsp:nvSpPr>
      <dsp:spPr>
        <a:xfrm>
          <a:off x="1543693" y="0"/>
          <a:ext cx="1713076" cy="431185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/>
            <a:t>Projet</a:t>
          </a:r>
        </a:p>
      </dsp:txBody>
      <dsp:txXfrm>
        <a:off x="1759286" y="0"/>
        <a:ext cx="1281891" cy="431185"/>
      </dsp:txXfrm>
    </dsp:sp>
    <dsp:sp modelId="{136D7F89-CBA4-4163-98B4-26BA03B240D0}">
      <dsp:nvSpPr>
        <dsp:cNvPr id="0" name=""/>
        <dsp:cNvSpPr/>
      </dsp:nvSpPr>
      <dsp:spPr>
        <a:xfrm>
          <a:off x="3085461" y="0"/>
          <a:ext cx="1713076" cy="431185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/>
            <a:t>Application C#</a:t>
          </a:r>
        </a:p>
      </dsp:txBody>
      <dsp:txXfrm>
        <a:off x="3301054" y="0"/>
        <a:ext cx="1281891" cy="431185"/>
      </dsp:txXfrm>
    </dsp:sp>
    <dsp:sp modelId="{3B3F19F3-611C-4CB3-A9B1-F3237013CD5B}">
      <dsp:nvSpPr>
        <dsp:cNvPr id="0" name=""/>
        <dsp:cNvSpPr/>
      </dsp:nvSpPr>
      <dsp:spPr>
        <a:xfrm>
          <a:off x="4627230" y="0"/>
          <a:ext cx="1713076" cy="431185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/>
            <a:t>Intérêt C#</a:t>
          </a:r>
        </a:p>
      </dsp:txBody>
      <dsp:txXfrm>
        <a:off x="4842823" y="0"/>
        <a:ext cx="1281891" cy="431185"/>
      </dsp:txXfrm>
    </dsp:sp>
    <dsp:sp modelId="{BBAA83BD-58FB-4904-B288-A4D183746E91}">
      <dsp:nvSpPr>
        <dsp:cNvPr id="0" name=""/>
        <dsp:cNvSpPr/>
      </dsp:nvSpPr>
      <dsp:spPr>
        <a:xfrm>
          <a:off x="6168999" y="0"/>
          <a:ext cx="1713076" cy="431185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/>
            <a:t>Résultat </a:t>
          </a:r>
        </a:p>
      </dsp:txBody>
      <dsp:txXfrm>
        <a:off x="6384592" y="0"/>
        <a:ext cx="1281891" cy="43118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91C410-ECAA-464E-BF26-6FCE032160CD}">
      <dsp:nvSpPr>
        <dsp:cNvPr id="0" name=""/>
        <dsp:cNvSpPr/>
      </dsp:nvSpPr>
      <dsp:spPr>
        <a:xfrm>
          <a:off x="1924" y="0"/>
          <a:ext cx="1713076" cy="431185"/>
        </a:xfrm>
        <a:prstGeom prst="chevron">
          <a:avLst/>
        </a:prstGeom>
        <a:solidFill>
          <a:srgbClr val="06819E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>
              <a:solidFill>
                <a:schemeClr val="bg1"/>
              </a:solidFill>
            </a:rPr>
            <a:t>Entreprise</a:t>
          </a:r>
        </a:p>
      </dsp:txBody>
      <dsp:txXfrm>
        <a:off x="217517" y="0"/>
        <a:ext cx="1281891" cy="431185"/>
      </dsp:txXfrm>
    </dsp:sp>
    <dsp:sp modelId="{D3E4055D-81FA-4572-8050-92E6F440A687}">
      <dsp:nvSpPr>
        <dsp:cNvPr id="0" name=""/>
        <dsp:cNvSpPr/>
      </dsp:nvSpPr>
      <dsp:spPr>
        <a:xfrm>
          <a:off x="1543693" y="0"/>
          <a:ext cx="1713076" cy="431185"/>
        </a:xfrm>
        <a:prstGeom prst="chevron">
          <a:avLst/>
        </a:prstGeom>
        <a:solidFill>
          <a:srgbClr val="06809D"/>
        </a:solidFill>
        <a:ln>
          <a:solidFill>
            <a:schemeClr val="accent1"/>
          </a:solidFill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>
              <a:solidFill>
                <a:schemeClr val="bg1"/>
              </a:solidFill>
            </a:rPr>
            <a:t>Projet</a:t>
          </a:r>
        </a:p>
      </dsp:txBody>
      <dsp:txXfrm>
        <a:off x="1759286" y="0"/>
        <a:ext cx="1281891" cy="431185"/>
      </dsp:txXfrm>
    </dsp:sp>
    <dsp:sp modelId="{136D7F89-CBA4-4163-98B4-26BA03B240D0}">
      <dsp:nvSpPr>
        <dsp:cNvPr id="0" name=""/>
        <dsp:cNvSpPr/>
      </dsp:nvSpPr>
      <dsp:spPr>
        <a:xfrm>
          <a:off x="3085461" y="0"/>
          <a:ext cx="1713076" cy="431185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/>
            <a:t>Application C#</a:t>
          </a:r>
        </a:p>
      </dsp:txBody>
      <dsp:txXfrm>
        <a:off x="3301054" y="0"/>
        <a:ext cx="1281891" cy="431185"/>
      </dsp:txXfrm>
    </dsp:sp>
    <dsp:sp modelId="{3B3F19F3-611C-4CB3-A9B1-F3237013CD5B}">
      <dsp:nvSpPr>
        <dsp:cNvPr id="0" name=""/>
        <dsp:cNvSpPr/>
      </dsp:nvSpPr>
      <dsp:spPr>
        <a:xfrm>
          <a:off x="4627230" y="0"/>
          <a:ext cx="1713076" cy="431185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/>
            <a:t>Intérêt C#</a:t>
          </a:r>
        </a:p>
      </dsp:txBody>
      <dsp:txXfrm>
        <a:off x="4842823" y="0"/>
        <a:ext cx="1281891" cy="431185"/>
      </dsp:txXfrm>
    </dsp:sp>
    <dsp:sp modelId="{BBAA83BD-58FB-4904-B288-A4D183746E91}">
      <dsp:nvSpPr>
        <dsp:cNvPr id="0" name=""/>
        <dsp:cNvSpPr/>
      </dsp:nvSpPr>
      <dsp:spPr>
        <a:xfrm>
          <a:off x="6168999" y="0"/>
          <a:ext cx="1713076" cy="431185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/>
            <a:t>Résultat </a:t>
          </a:r>
        </a:p>
      </dsp:txBody>
      <dsp:txXfrm>
        <a:off x="6384592" y="0"/>
        <a:ext cx="1281891" cy="43118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91C410-ECAA-464E-BF26-6FCE032160CD}">
      <dsp:nvSpPr>
        <dsp:cNvPr id="0" name=""/>
        <dsp:cNvSpPr/>
      </dsp:nvSpPr>
      <dsp:spPr>
        <a:xfrm>
          <a:off x="1924" y="0"/>
          <a:ext cx="1713076" cy="431185"/>
        </a:xfrm>
        <a:prstGeom prst="chevron">
          <a:avLst/>
        </a:prstGeom>
        <a:solidFill>
          <a:srgbClr val="06819E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>
              <a:solidFill>
                <a:schemeClr val="bg1"/>
              </a:solidFill>
            </a:rPr>
            <a:t>Entreprise</a:t>
          </a:r>
        </a:p>
      </dsp:txBody>
      <dsp:txXfrm>
        <a:off x="217517" y="0"/>
        <a:ext cx="1281891" cy="431185"/>
      </dsp:txXfrm>
    </dsp:sp>
    <dsp:sp modelId="{D3E4055D-81FA-4572-8050-92E6F440A687}">
      <dsp:nvSpPr>
        <dsp:cNvPr id="0" name=""/>
        <dsp:cNvSpPr/>
      </dsp:nvSpPr>
      <dsp:spPr>
        <a:xfrm>
          <a:off x="1543693" y="0"/>
          <a:ext cx="1713076" cy="431185"/>
        </a:xfrm>
        <a:prstGeom prst="chevron">
          <a:avLst/>
        </a:prstGeom>
        <a:solidFill>
          <a:srgbClr val="06809D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>
              <a:solidFill>
                <a:schemeClr val="bg1"/>
              </a:solidFill>
            </a:rPr>
            <a:t>Projet</a:t>
          </a:r>
        </a:p>
      </dsp:txBody>
      <dsp:txXfrm>
        <a:off x="1759286" y="0"/>
        <a:ext cx="1281891" cy="431185"/>
      </dsp:txXfrm>
    </dsp:sp>
    <dsp:sp modelId="{136D7F89-CBA4-4163-98B4-26BA03B240D0}">
      <dsp:nvSpPr>
        <dsp:cNvPr id="0" name=""/>
        <dsp:cNvSpPr/>
      </dsp:nvSpPr>
      <dsp:spPr>
        <a:xfrm>
          <a:off x="3085461" y="0"/>
          <a:ext cx="1713076" cy="431185"/>
        </a:xfrm>
        <a:prstGeom prst="chevron">
          <a:avLst/>
        </a:prstGeom>
        <a:solidFill>
          <a:srgbClr val="06809D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>
              <a:solidFill>
                <a:schemeClr val="bg1"/>
              </a:solidFill>
            </a:rPr>
            <a:t>Application C#</a:t>
          </a:r>
        </a:p>
      </dsp:txBody>
      <dsp:txXfrm>
        <a:off x="3301054" y="0"/>
        <a:ext cx="1281891" cy="431185"/>
      </dsp:txXfrm>
    </dsp:sp>
    <dsp:sp modelId="{3B3F19F3-611C-4CB3-A9B1-F3237013CD5B}">
      <dsp:nvSpPr>
        <dsp:cNvPr id="0" name=""/>
        <dsp:cNvSpPr/>
      </dsp:nvSpPr>
      <dsp:spPr>
        <a:xfrm>
          <a:off x="4627230" y="0"/>
          <a:ext cx="1713076" cy="431185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/>
            <a:t>Intérêt C#</a:t>
          </a:r>
        </a:p>
      </dsp:txBody>
      <dsp:txXfrm>
        <a:off x="4842823" y="0"/>
        <a:ext cx="1281891" cy="431185"/>
      </dsp:txXfrm>
    </dsp:sp>
    <dsp:sp modelId="{BBAA83BD-58FB-4904-B288-A4D183746E91}">
      <dsp:nvSpPr>
        <dsp:cNvPr id="0" name=""/>
        <dsp:cNvSpPr/>
      </dsp:nvSpPr>
      <dsp:spPr>
        <a:xfrm>
          <a:off x="6168999" y="0"/>
          <a:ext cx="1713076" cy="431185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/>
            <a:t>Résultat </a:t>
          </a:r>
        </a:p>
      </dsp:txBody>
      <dsp:txXfrm>
        <a:off x="6384592" y="0"/>
        <a:ext cx="1281891" cy="43118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91C410-ECAA-464E-BF26-6FCE032160CD}">
      <dsp:nvSpPr>
        <dsp:cNvPr id="0" name=""/>
        <dsp:cNvSpPr/>
      </dsp:nvSpPr>
      <dsp:spPr>
        <a:xfrm>
          <a:off x="1924" y="0"/>
          <a:ext cx="1713076" cy="431185"/>
        </a:xfrm>
        <a:prstGeom prst="chevron">
          <a:avLst/>
        </a:prstGeom>
        <a:solidFill>
          <a:srgbClr val="06819E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>
              <a:solidFill>
                <a:schemeClr val="bg1"/>
              </a:solidFill>
            </a:rPr>
            <a:t>Entreprise</a:t>
          </a:r>
        </a:p>
      </dsp:txBody>
      <dsp:txXfrm>
        <a:off x="217517" y="0"/>
        <a:ext cx="1281891" cy="431185"/>
      </dsp:txXfrm>
    </dsp:sp>
    <dsp:sp modelId="{D3E4055D-81FA-4572-8050-92E6F440A687}">
      <dsp:nvSpPr>
        <dsp:cNvPr id="0" name=""/>
        <dsp:cNvSpPr/>
      </dsp:nvSpPr>
      <dsp:spPr>
        <a:xfrm>
          <a:off x="1543693" y="0"/>
          <a:ext cx="1713076" cy="431185"/>
        </a:xfrm>
        <a:prstGeom prst="chevron">
          <a:avLst/>
        </a:prstGeom>
        <a:solidFill>
          <a:srgbClr val="06809D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>
              <a:solidFill>
                <a:schemeClr val="bg1"/>
              </a:solidFill>
            </a:rPr>
            <a:t>Projet</a:t>
          </a:r>
        </a:p>
      </dsp:txBody>
      <dsp:txXfrm>
        <a:off x="1759286" y="0"/>
        <a:ext cx="1281891" cy="431185"/>
      </dsp:txXfrm>
    </dsp:sp>
    <dsp:sp modelId="{136D7F89-CBA4-4163-98B4-26BA03B240D0}">
      <dsp:nvSpPr>
        <dsp:cNvPr id="0" name=""/>
        <dsp:cNvSpPr/>
      </dsp:nvSpPr>
      <dsp:spPr>
        <a:xfrm>
          <a:off x="3085461" y="0"/>
          <a:ext cx="1713076" cy="431185"/>
        </a:xfrm>
        <a:prstGeom prst="chevron">
          <a:avLst/>
        </a:prstGeom>
        <a:solidFill>
          <a:srgbClr val="06809D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>
              <a:solidFill>
                <a:schemeClr val="bg1"/>
              </a:solidFill>
            </a:rPr>
            <a:t>Application C#</a:t>
          </a:r>
        </a:p>
      </dsp:txBody>
      <dsp:txXfrm>
        <a:off x="3301054" y="0"/>
        <a:ext cx="1281891" cy="431185"/>
      </dsp:txXfrm>
    </dsp:sp>
    <dsp:sp modelId="{3B3F19F3-611C-4CB3-A9B1-F3237013CD5B}">
      <dsp:nvSpPr>
        <dsp:cNvPr id="0" name=""/>
        <dsp:cNvSpPr/>
      </dsp:nvSpPr>
      <dsp:spPr>
        <a:xfrm>
          <a:off x="4627230" y="0"/>
          <a:ext cx="1713076" cy="431185"/>
        </a:xfrm>
        <a:prstGeom prst="chevron">
          <a:avLst/>
        </a:prstGeom>
        <a:solidFill>
          <a:srgbClr val="06809B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>
              <a:solidFill>
                <a:schemeClr val="bg1"/>
              </a:solidFill>
            </a:rPr>
            <a:t>Intérêt C#</a:t>
          </a:r>
        </a:p>
      </dsp:txBody>
      <dsp:txXfrm>
        <a:off x="4842823" y="0"/>
        <a:ext cx="1281891" cy="431185"/>
      </dsp:txXfrm>
    </dsp:sp>
    <dsp:sp modelId="{BBAA83BD-58FB-4904-B288-A4D183746E91}">
      <dsp:nvSpPr>
        <dsp:cNvPr id="0" name=""/>
        <dsp:cNvSpPr/>
      </dsp:nvSpPr>
      <dsp:spPr>
        <a:xfrm>
          <a:off x="6168999" y="0"/>
          <a:ext cx="1713076" cy="431185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/>
            <a:t>Résultat </a:t>
          </a:r>
        </a:p>
      </dsp:txBody>
      <dsp:txXfrm>
        <a:off x="6384592" y="0"/>
        <a:ext cx="1281891" cy="43118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91C410-ECAA-464E-BF26-6FCE032160CD}">
      <dsp:nvSpPr>
        <dsp:cNvPr id="0" name=""/>
        <dsp:cNvSpPr/>
      </dsp:nvSpPr>
      <dsp:spPr>
        <a:xfrm>
          <a:off x="1924" y="0"/>
          <a:ext cx="1713076" cy="431185"/>
        </a:xfrm>
        <a:prstGeom prst="chevron">
          <a:avLst/>
        </a:prstGeom>
        <a:solidFill>
          <a:srgbClr val="06819E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>
              <a:solidFill>
                <a:schemeClr val="bg1"/>
              </a:solidFill>
            </a:rPr>
            <a:t>Entreprise</a:t>
          </a:r>
        </a:p>
      </dsp:txBody>
      <dsp:txXfrm>
        <a:off x="217517" y="0"/>
        <a:ext cx="1281891" cy="431185"/>
      </dsp:txXfrm>
    </dsp:sp>
    <dsp:sp modelId="{D3E4055D-81FA-4572-8050-92E6F440A687}">
      <dsp:nvSpPr>
        <dsp:cNvPr id="0" name=""/>
        <dsp:cNvSpPr/>
      </dsp:nvSpPr>
      <dsp:spPr>
        <a:xfrm>
          <a:off x="1543693" y="0"/>
          <a:ext cx="1713076" cy="431185"/>
        </a:xfrm>
        <a:prstGeom prst="chevron">
          <a:avLst/>
        </a:prstGeom>
        <a:solidFill>
          <a:srgbClr val="06809D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>
              <a:solidFill>
                <a:schemeClr val="bg1"/>
              </a:solidFill>
            </a:rPr>
            <a:t>Projet</a:t>
          </a:r>
        </a:p>
      </dsp:txBody>
      <dsp:txXfrm>
        <a:off x="1759286" y="0"/>
        <a:ext cx="1281891" cy="431185"/>
      </dsp:txXfrm>
    </dsp:sp>
    <dsp:sp modelId="{136D7F89-CBA4-4163-98B4-26BA03B240D0}">
      <dsp:nvSpPr>
        <dsp:cNvPr id="0" name=""/>
        <dsp:cNvSpPr/>
      </dsp:nvSpPr>
      <dsp:spPr>
        <a:xfrm>
          <a:off x="3085461" y="0"/>
          <a:ext cx="1713076" cy="431185"/>
        </a:xfrm>
        <a:prstGeom prst="chevron">
          <a:avLst/>
        </a:prstGeom>
        <a:solidFill>
          <a:srgbClr val="06809D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>
              <a:solidFill>
                <a:schemeClr val="bg1"/>
              </a:solidFill>
            </a:rPr>
            <a:t>Application C#</a:t>
          </a:r>
        </a:p>
      </dsp:txBody>
      <dsp:txXfrm>
        <a:off x="3301054" y="0"/>
        <a:ext cx="1281891" cy="431185"/>
      </dsp:txXfrm>
    </dsp:sp>
    <dsp:sp modelId="{3B3F19F3-611C-4CB3-A9B1-F3237013CD5B}">
      <dsp:nvSpPr>
        <dsp:cNvPr id="0" name=""/>
        <dsp:cNvSpPr/>
      </dsp:nvSpPr>
      <dsp:spPr>
        <a:xfrm>
          <a:off x="4627230" y="0"/>
          <a:ext cx="1713076" cy="431185"/>
        </a:xfrm>
        <a:prstGeom prst="chevron">
          <a:avLst/>
        </a:prstGeom>
        <a:solidFill>
          <a:srgbClr val="06809B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>
              <a:solidFill>
                <a:schemeClr val="bg1"/>
              </a:solidFill>
            </a:rPr>
            <a:t>Intérêt C#</a:t>
          </a:r>
        </a:p>
      </dsp:txBody>
      <dsp:txXfrm>
        <a:off x="4842823" y="0"/>
        <a:ext cx="1281891" cy="431185"/>
      </dsp:txXfrm>
    </dsp:sp>
    <dsp:sp modelId="{BBAA83BD-58FB-4904-B288-A4D183746E91}">
      <dsp:nvSpPr>
        <dsp:cNvPr id="0" name=""/>
        <dsp:cNvSpPr/>
      </dsp:nvSpPr>
      <dsp:spPr>
        <a:xfrm>
          <a:off x="6168999" y="0"/>
          <a:ext cx="1713076" cy="431185"/>
        </a:xfrm>
        <a:prstGeom prst="chevron">
          <a:avLst/>
        </a:prstGeom>
        <a:solidFill>
          <a:srgbClr val="06809B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>
              <a:solidFill>
                <a:schemeClr val="bg1"/>
              </a:solidFill>
            </a:rPr>
            <a:t>Résultat </a:t>
          </a:r>
        </a:p>
      </dsp:txBody>
      <dsp:txXfrm>
        <a:off x="6384592" y="0"/>
        <a:ext cx="1281891" cy="43118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CCFBE2-2B8D-499C-81C9-2CD5B3EB8E93}" type="datetimeFigureOut">
              <a:rPr lang="ko-KR" altLang="en-US" smtClean="0"/>
              <a:pPr/>
              <a:t>2022-01-27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54DD7E-3179-445A-81DB-781C4554AFF2}" type="slidenum">
              <a:rPr lang="ko-KR" altLang="en-US" smtClean="0"/>
              <a:pPr/>
              <a:t>‹N°›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95366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545AC5-813F-4ED1-B011-8EA17CB93331}" type="datetimeFigureOut">
              <a:rPr lang="ko-KR" altLang="en-US" smtClean="0"/>
              <a:pPr/>
              <a:t>2022-01-27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504B90-27FD-422C-8CC6-2AADAD122D08}" type="slidenum">
              <a:rPr lang="ko-KR" altLang="en-US" smtClean="0"/>
              <a:pPr/>
              <a:t>‹N°›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7072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199557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92291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" y="283"/>
            <a:ext cx="9143244" cy="6857433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08DB2340-27F1-4922-8DC4-1B9B640BB69F}" type="datetime1">
              <a:rPr lang="ko-KR" altLang="fr-FR" smtClean="0"/>
              <a:t>2022-01-27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/>
            </a:lvl1pPr>
          </a:lstStyle>
          <a:p>
            <a:fld id="{EE6BC638-39B7-4287-91A7-2A3DDA573295}" type="slidenum">
              <a:rPr lang="ko-KR" altLang="en-US" smtClean="0"/>
              <a:pPr/>
              <a:t>‹N°›</a:t>
            </a:fld>
            <a:endParaRPr lang="ko-KR" altLang="en-US"/>
          </a:p>
        </p:txBody>
      </p:sp>
      <p:sp>
        <p:nvSpPr>
          <p:cNvPr id="9" name="제목 1"/>
          <p:cNvSpPr>
            <a:spLocks noGrp="1"/>
          </p:cNvSpPr>
          <p:nvPr>
            <p:ph type="ctrTitle"/>
          </p:nvPr>
        </p:nvSpPr>
        <p:spPr>
          <a:xfrm>
            <a:off x="369807" y="260648"/>
            <a:ext cx="5066289" cy="144016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en-US" altLang="ko-KR" sz="5400" kern="1200" baseline="0" dirty="0">
                <a:solidFill>
                  <a:srgbClr val="06819E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endParaRPr lang="en-US" altLang="ko-KR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" y="283"/>
            <a:ext cx="9143244" cy="6857433"/>
          </a:xfrm>
          <a:prstGeom prst="rect">
            <a:avLst/>
          </a:prstGeom>
        </p:spPr>
      </p:pic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648C8-C838-4CD5-A1DB-6DB9B7CC42EB}" type="datetime1">
              <a:rPr lang="ko-KR" altLang="fr-FR" smtClean="0"/>
              <a:t>2022-01-27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‹N°›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" y="283"/>
            <a:ext cx="9143244" cy="6857433"/>
          </a:xfrm>
          <a:prstGeom prst="rect">
            <a:avLst/>
          </a:prstGeom>
        </p:spPr>
      </p:pic>
      <p:sp>
        <p:nvSpPr>
          <p:cNvPr id="8" name="날짜 개체 틀 1"/>
          <p:cNvSpPr>
            <a:spLocks noGrp="1"/>
          </p:cNvSpPr>
          <p:nvPr>
            <p:ph type="dt" sz="half" idx="10"/>
          </p:nvPr>
        </p:nvSpPr>
        <p:spPr>
          <a:xfrm>
            <a:off x="457200" y="6429396"/>
            <a:ext cx="2133600" cy="292079"/>
          </a:xfrm>
        </p:spPr>
        <p:txBody>
          <a:bodyPr/>
          <a:lstStyle/>
          <a:p>
            <a:fld id="{87EAF367-731F-4458-AA6C-7E0E28CD627F}" type="datetime1">
              <a:rPr lang="ko-KR" altLang="fr-FR" smtClean="0"/>
              <a:t>2022-01-27</a:t>
            </a:fld>
            <a:endParaRPr lang="ko-KR" altLang="en-US"/>
          </a:p>
        </p:txBody>
      </p:sp>
      <p:sp>
        <p:nvSpPr>
          <p:cNvPr id="9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3124200" y="6429396"/>
            <a:ext cx="2895600" cy="292079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10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553200" y="6429396"/>
            <a:ext cx="2133600" cy="292079"/>
          </a:xfrm>
        </p:spPr>
        <p:txBody>
          <a:bodyPr/>
          <a:lstStyle/>
          <a:p>
            <a:fld id="{EE6BC638-39B7-4287-91A7-2A3DDA573295}" type="slidenum">
              <a:rPr lang="ko-KR" altLang="en-US" smtClean="0"/>
              <a:pPr/>
              <a:t>‹N°›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" y="283"/>
            <a:ext cx="9143244" cy="6857433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4003" y="25433"/>
            <a:ext cx="7661196" cy="79690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ko-KR" altLang="en-US" sz="2500" b="1" baseline="0" dirty="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31000"/>
                    </a:prstClr>
                  </a:outerShdw>
                </a:effectLst>
                <a:latin typeface="+mj-lt"/>
              </a:defRPr>
            </a:lvl1pPr>
          </a:lstStyle>
          <a:p>
            <a:pPr lvl="0"/>
            <a:r>
              <a:rPr lang="ko-KR" altLang="en-US" dirty="0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B8317B87-6725-4BAC-A5CB-3B3996007612}" type="datetime1">
              <a:rPr lang="ko-KR" altLang="fr-FR" smtClean="0"/>
              <a:t>2022-01-27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‹N°›</a:t>
            </a:fld>
            <a:endParaRPr lang="ko-KR" altLang="en-US"/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395536" y="1484784"/>
            <a:ext cx="8402525" cy="4881686"/>
          </a:xfrm>
        </p:spPr>
        <p:txBody>
          <a:bodyPr>
            <a:normAutofit/>
          </a:bodyPr>
          <a:lstStyle>
            <a:lvl1pPr algn="l">
              <a:buNone/>
              <a:defRPr sz="16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16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맑은 고딕" pitchFamily="50" charset="-127"/>
              </a:defRPr>
            </a:lvl2pPr>
            <a:lvl3pPr algn="l">
              <a:buNone/>
              <a:defRPr sz="16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맑은 고딕" pitchFamily="50" charset="-127"/>
              </a:defRPr>
            </a:lvl3pPr>
            <a:lvl4pPr algn="l">
              <a:buNone/>
              <a:defRPr sz="16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맑은 고딕" pitchFamily="50" charset="-127"/>
              </a:defRPr>
            </a:lvl4pPr>
            <a:lvl5pPr algn="l">
              <a:buNone/>
              <a:defRPr sz="16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" y="283"/>
            <a:ext cx="9143244" cy="6857433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500834"/>
            <a:ext cx="2133600" cy="220641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B22D7F2E-FF02-4B5C-9AB5-F94415E79B82}" type="datetime1">
              <a:rPr lang="ko-KR" altLang="fr-FR" smtClean="0"/>
              <a:t>2022-01-27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500834"/>
            <a:ext cx="2895600" cy="220641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500834"/>
            <a:ext cx="2133600" cy="220641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‹N°›</a:t>
            </a:fld>
            <a:endParaRPr lang="ko-KR" altLang="en-US"/>
          </a:p>
        </p:txBody>
      </p:sp>
      <p:sp>
        <p:nvSpPr>
          <p:cNvPr id="11" name="내용 개체 틀 2"/>
          <p:cNvSpPr>
            <a:spLocks noGrp="1"/>
          </p:cNvSpPr>
          <p:nvPr>
            <p:ph idx="1"/>
          </p:nvPr>
        </p:nvSpPr>
        <p:spPr>
          <a:xfrm>
            <a:off x="395536" y="1484784"/>
            <a:ext cx="8402525" cy="4881686"/>
          </a:xfrm>
        </p:spPr>
        <p:txBody>
          <a:bodyPr>
            <a:normAutofit/>
          </a:bodyPr>
          <a:lstStyle>
            <a:lvl1pPr algn="l">
              <a:buNone/>
              <a:defRPr sz="16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16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맑은 고딕" pitchFamily="50" charset="-127"/>
              </a:defRPr>
            </a:lvl2pPr>
            <a:lvl3pPr algn="l">
              <a:buNone/>
              <a:defRPr sz="16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맑은 고딕" pitchFamily="50" charset="-127"/>
              </a:defRPr>
            </a:lvl3pPr>
            <a:lvl4pPr algn="l">
              <a:buNone/>
              <a:defRPr sz="16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맑은 고딕" pitchFamily="50" charset="-127"/>
              </a:defRPr>
            </a:lvl4pPr>
            <a:lvl5pPr algn="l">
              <a:buNone/>
              <a:defRPr sz="16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0A8F3642-27CE-440E-93C7-DE952ED64D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003" y="25433"/>
            <a:ext cx="7661196" cy="79690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ko-KR" altLang="en-US" sz="2500" b="1" baseline="0" dirty="0">
                <a:solidFill>
                  <a:schemeClr val="bg1"/>
                </a:solidFill>
                <a:effectLst/>
                <a:latin typeface="+mj-lt"/>
              </a:defRPr>
            </a:lvl1pPr>
          </a:lstStyle>
          <a:p>
            <a:pPr lvl="0"/>
            <a:r>
              <a:rPr lang="ko-KR" altLang="en-US" dirty="0"/>
              <a:t>마스터 제목 스타일 편집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" y="283"/>
            <a:ext cx="9143244" cy="6857433"/>
          </a:xfrm>
          <a:prstGeom prst="rect">
            <a:avLst/>
          </a:prstGeom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E578F296-BD10-473B-B0CD-50B915C81798}" type="datetime1">
              <a:rPr lang="ko-KR" altLang="fr-FR" smtClean="0"/>
              <a:t>2022-01-27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‹N°›</a:t>
            </a:fld>
            <a:endParaRPr lang="ko-KR" altLang="en-US"/>
          </a:p>
        </p:txBody>
      </p:sp>
      <p:sp>
        <p:nvSpPr>
          <p:cNvPr id="6" name="제목 1"/>
          <p:cNvSpPr>
            <a:spLocks noGrp="1"/>
          </p:cNvSpPr>
          <p:nvPr>
            <p:ph type="ctrTitle"/>
          </p:nvPr>
        </p:nvSpPr>
        <p:spPr>
          <a:xfrm>
            <a:off x="84668" y="1700808"/>
            <a:ext cx="3491880" cy="2304256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7000" kern="1200" baseline="0" dirty="0">
                <a:solidFill>
                  <a:srgbClr val="019FCA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endParaRPr lang="en-US" altLang="ko-KR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19026"/>
            <a:ext cx="8229600" cy="7969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062021"/>
            <a:ext cx="8229600" cy="5286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429396"/>
            <a:ext cx="2133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88F126-100E-482E-9985-B662A6C3D3A0}" type="datetime1">
              <a:rPr lang="ko-KR" altLang="fr-FR" smtClean="0"/>
              <a:t>2022-01-27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429396"/>
            <a:ext cx="2895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429396"/>
            <a:ext cx="2133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‹N°›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1" r:id="rId3"/>
    <p:sldLayoutId id="2147483656" r:id="rId4"/>
    <p:sldLayoutId id="2147483650" r:id="rId5"/>
    <p:sldLayoutId id="2147483657" r:id="rId6"/>
  </p:sldLayoutIdLst>
  <p:hf hdr="0" ftr="0" dt="0"/>
  <p:txStyles>
    <p:titleStyle>
      <a:lvl1pPr algn="l" defTabSz="914400" rtl="0" eaLnBrk="1" latinLnBrk="1" hangingPunct="1">
        <a:spcBef>
          <a:spcPct val="0"/>
        </a:spcBef>
        <a:buNone/>
        <a:defRPr lang="ko-KR" altLang="en-US" sz="3500" kern="1200">
          <a:solidFill>
            <a:sysClr val="windowText" lastClr="000000"/>
          </a:solidFill>
          <a:latin typeface="맑은 고딕" pitchFamily="50" charset="-127"/>
          <a:ea typeface="맑은 고딕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25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lang="ko-KR" altLang="en-US" sz="18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.xml"/><Relationship Id="rId13" Type="http://schemas.openxmlformats.org/officeDocument/2006/relationships/image" Target="../media/image13.png"/><Relationship Id="rId3" Type="http://schemas.openxmlformats.org/officeDocument/2006/relationships/image" Target="../media/image9.png"/><Relationship Id="rId7" Type="http://schemas.openxmlformats.org/officeDocument/2006/relationships/diagramData" Target="../diagrams/data1.xml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11" Type="http://schemas.microsoft.com/office/2007/relationships/diagramDrawing" Target="../diagrams/drawing1.xml"/><Relationship Id="rId5" Type="http://schemas.openxmlformats.org/officeDocument/2006/relationships/image" Target="../media/image11.png"/><Relationship Id="rId10" Type="http://schemas.openxmlformats.org/officeDocument/2006/relationships/diagramColors" Target="../diagrams/colors1.xml"/><Relationship Id="rId4" Type="http://schemas.openxmlformats.org/officeDocument/2006/relationships/image" Target="../media/image10.png"/><Relationship Id="rId9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8.png"/><Relationship Id="rId7" Type="http://schemas.openxmlformats.org/officeDocument/2006/relationships/diagramColors" Target="../diagrams/colors3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diagramLayout" Target="../diagrams/layout4.xml"/><Relationship Id="rId7" Type="http://schemas.openxmlformats.org/officeDocument/2006/relationships/image" Target="../media/image16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Relationship Id="rId9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369807" y="260648"/>
            <a:ext cx="5066289" cy="1944216"/>
          </a:xfrm>
        </p:spPr>
        <p:txBody>
          <a:bodyPr/>
          <a:lstStyle/>
          <a:p>
            <a:r>
              <a:rPr lang="en-US" altLang="ko-KR" b="1" dirty="0"/>
              <a:t>REVUE 1</a:t>
            </a:r>
            <a:br>
              <a:rPr lang="en-US" altLang="ko-KR" b="1" dirty="0"/>
            </a:br>
            <a:r>
              <a:rPr lang="en-US" altLang="ko-KR" sz="1800" b="1" dirty="0"/>
              <a:t>Curtis Bordeau</a:t>
            </a:r>
            <a:endParaRPr lang="ko-KR" altLang="en-US" b="1" dirty="0"/>
          </a:p>
        </p:txBody>
      </p:sp>
      <p:sp>
        <p:nvSpPr>
          <p:cNvPr id="18" name="직사각형 17"/>
          <p:cNvSpPr/>
          <p:nvPr/>
        </p:nvSpPr>
        <p:spPr>
          <a:xfrm>
            <a:off x="107504" y="2776282"/>
            <a:ext cx="332687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b="1" dirty="0">
                <a:solidFill>
                  <a:srgbClr val="06819E"/>
                </a:solidFill>
                <a:latin typeface="+mj-lt"/>
                <a:ea typeface="맑은 고딕" pitchFamily="50" charset="-127"/>
                <a:cs typeface="굴림" pitchFamily="50" charset="-127"/>
              </a:rPr>
              <a:t>SFL1 - Banc de test pour </a:t>
            </a:r>
            <a:r>
              <a:rPr kumimoji="1" lang="en-US" altLang="ko-KR" b="1" dirty="0" err="1">
                <a:solidFill>
                  <a:srgbClr val="06819E"/>
                </a:solidFill>
                <a:latin typeface="+mj-lt"/>
                <a:ea typeface="맑은 고딕" pitchFamily="50" charset="-127"/>
                <a:cs typeface="굴림" pitchFamily="50" charset="-127"/>
              </a:rPr>
              <a:t>éolienne</a:t>
            </a:r>
            <a:endParaRPr kumimoji="1" lang="en-US" altLang="ko-KR" b="1" dirty="0">
              <a:solidFill>
                <a:srgbClr val="06819E"/>
              </a:solidFill>
              <a:latin typeface="+mj-lt"/>
              <a:ea typeface="맑은 고딕" pitchFamily="50" charset="-127"/>
              <a:cs typeface="굴림" pitchFamily="50" charset="-127"/>
            </a:endParaRPr>
          </a:p>
        </p:txBody>
      </p:sp>
      <p:pic>
        <p:nvPicPr>
          <p:cNvPr id="1026" name="Picture 2" descr="Campus - St Félix-La Salle">
            <a:extLst>
              <a:ext uri="{FF2B5EF4-FFF2-40B4-BE49-F238E27FC236}">
                <a16:creationId xmlns:a16="http://schemas.microsoft.com/office/drawing/2014/main" id="{8EB5233C-BF79-4B4A-A86C-4A9EEFAC30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248" y="116632"/>
            <a:ext cx="2218556" cy="548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17">
            <a:extLst>
              <a:ext uri="{FF2B5EF4-FFF2-40B4-BE49-F238E27FC236}">
                <a16:creationId xmlns:a16="http://schemas.microsoft.com/office/drawing/2014/main" id="{8A092B40-CC92-4F37-BD47-695B2F05386D}"/>
              </a:ext>
            </a:extLst>
          </p:cNvPr>
          <p:cNvSpPr/>
          <p:nvPr/>
        </p:nvSpPr>
        <p:spPr>
          <a:xfrm>
            <a:off x="7359365" y="1614570"/>
            <a:ext cx="3326877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400" b="1" dirty="0">
                <a:solidFill>
                  <a:srgbClr val="06819E"/>
                </a:solidFill>
                <a:latin typeface="+mj-lt"/>
                <a:ea typeface="맑은 고딕" pitchFamily="50" charset="-127"/>
                <a:cs typeface="굴림" pitchFamily="50" charset="-127"/>
              </a:rPr>
              <a:t>Session : 2021 - 2022</a:t>
            </a:r>
          </a:p>
        </p:txBody>
      </p:sp>
      <p:sp>
        <p:nvSpPr>
          <p:cNvPr id="8" name="직사각형 17">
            <a:extLst>
              <a:ext uri="{FF2B5EF4-FFF2-40B4-BE49-F238E27FC236}">
                <a16:creationId xmlns:a16="http://schemas.microsoft.com/office/drawing/2014/main" id="{591C510F-860B-4237-BF10-8F7E6F6E166D}"/>
              </a:ext>
            </a:extLst>
          </p:cNvPr>
          <p:cNvSpPr/>
          <p:nvPr/>
        </p:nvSpPr>
        <p:spPr>
          <a:xfrm>
            <a:off x="4572000" y="2092786"/>
            <a:ext cx="3326877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400" b="1" dirty="0">
                <a:solidFill>
                  <a:schemeClr val="bg1"/>
                </a:solidFill>
                <a:latin typeface="+mj-lt"/>
                <a:ea typeface="맑은 고딕" pitchFamily="50" charset="-127"/>
                <a:cs typeface="굴림" pitchFamily="50" charset="-127"/>
              </a:rPr>
              <a:t>Chef de </a:t>
            </a:r>
            <a:r>
              <a:rPr kumimoji="1" lang="en-US" altLang="ko-KR" sz="1400" b="1" dirty="0" err="1">
                <a:solidFill>
                  <a:schemeClr val="bg1"/>
                </a:solidFill>
                <a:latin typeface="+mj-lt"/>
                <a:ea typeface="맑은 고딕" pitchFamily="50" charset="-127"/>
                <a:cs typeface="굴림" pitchFamily="50" charset="-127"/>
              </a:rPr>
              <a:t>projet</a:t>
            </a:r>
            <a:r>
              <a:rPr kumimoji="1" lang="en-US" altLang="ko-KR" sz="1400" b="1" dirty="0">
                <a:solidFill>
                  <a:schemeClr val="bg1"/>
                </a:solidFill>
                <a:latin typeface="+mj-lt"/>
                <a:ea typeface="맑은 고딕" pitchFamily="50" charset="-127"/>
                <a:cs typeface="굴림" pitchFamily="50" charset="-127"/>
              </a:rPr>
              <a:t> : Monsieur </a:t>
            </a:r>
            <a:r>
              <a:rPr kumimoji="1" lang="en-US" altLang="ko-KR" sz="1400" b="1" dirty="0" err="1">
                <a:solidFill>
                  <a:schemeClr val="bg1"/>
                </a:solidFill>
                <a:latin typeface="+mj-lt"/>
                <a:ea typeface="맑은 고딕" pitchFamily="50" charset="-127"/>
                <a:cs typeface="굴림" pitchFamily="50" charset="-127"/>
              </a:rPr>
              <a:t>Hourdin</a:t>
            </a:r>
            <a:endParaRPr kumimoji="1" lang="en-US" altLang="ko-KR" sz="1400" b="1" dirty="0">
              <a:solidFill>
                <a:schemeClr val="bg1"/>
              </a:solidFill>
              <a:latin typeface="+mj-lt"/>
              <a:ea typeface="맑은 고딕" pitchFamily="50" charset="-127"/>
              <a:cs typeface="굴림" pitchFamily="50" charset="-127"/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1A237B31-AC94-4C35-83B5-EC4FA9B4AF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13526" y="6445544"/>
            <a:ext cx="359129" cy="292079"/>
          </a:xfrm>
        </p:spPr>
        <p:txBody>
          <a:bodyPr/>
          <a:lstStyle/>
          <a:p>
            <a:pPr algn="r"/>
            <a:fld id="{EE6BC638-39B7-4287-91A7-2A3DDA573295}" type="slidenum">
              <a:rPr lang="ko-KR" altLang="en-US" smtClean="0">
                <a:solidFill>
                  <a:schemeClr val="bg1"/>
                </a:solidFill>
              </a:rPr>
              <a:pPr algn="r"/>
              <a:t>1</a:t>
            </a:fld>
            <a:endParaRPr lang="ko-KR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33"/>
          <p:cNvSpPr txBox="1"/>
          <p:nvPr/>
        </p:nvSpPr>
        <p:spPr>
          <a:xfrm>
            <a:off x="6786578" y="116632"/>
            <a:ext cx="2357422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3000" b="1" dirty="0" err="1">
                <a:solidFill>
                  <a:schemeClr val="bg1"/>
                </a:solidFill>
                <a:latin typeface="+mj-lt"/>
                <a:ea typeface="맑은 고딕" pitchFamily="50" charset="-127"/>
              </a:rPr>
              <a:t>Sommaire</a:t>
            </a:r>
            <a:endParaRPr lang="ko-KR" altLang="en-US" sz="3000" b="1" dirty="0">
              <a:solidFill>
                <a:schemeClr val="bg1"/>
              </a:solidFill>
              <a:latin typeface="+mj-lt"/>
              <a:ea typeface="맑은 고딕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9E08B4E-D651-4CC0-BB6E-461F47427627}"/>
              </a:ext>
            </a:extLst>
          </p:cNvPr>
          <p:cNvGrpSpPr/>
          <p:nvPr/>
        </p:nvGrpSpPr>
        <p:grpSpPr>
          <a:xfrm>
            <a:off x="467147" y="1258383"/>
            <a:ext cx="2781234" cy="576461"/>
            <a:chOff x="5663790" y="1538205"/>
            <a:chExt cx="2781234" cy="576461"/>
          </a:xfrm>
        </p:grpSpPr>
        <p:sp>
          <p:nvSpPr>
            <p:cNvPr id="3" name="정오각형 2">
              <a:extLst>
                <a:ext uri="{FF2B5EF4-FFF2-40B4-BE49-F238E27FC236}">
                  <a16:creationId xmlns:a16="http://schemas.microsoft.com/office/drawing/2014/main" id="{62978AD8-C551-4901-931F-57D1AB15B935}"/>
                </a:ext>
              </a:extLst>
            </p:cNvPr>
            <p:cNvSpPr/>
            <p:nvPr/>
          </p:nvSpPr>
          <p:spPr>
            <a:xfrm>
              <a:off x="5663790" y="1538205"/>
              <a:ext cx="576461" cy="576461"/>
            </a:xfrm>
            <a:prstGeom prst="pentagon">
              <a:avLst/>
            </a:prstGeom>
            <a:solidFill>
              <a:srgbClr val="71C2CD"/>
            </a:solidFill>
            <a:ln>
              <a:solidFill>
                <a:srgbClr val="B8E1E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  <a:ea typeface="맑은 고딕" pitchFamily="50" charset="-127"/>
              </a:endParaRPr>
            </a:p>
          </p:txBody>
        </p:sp>
        <p:grpSp>
          <p:nvGrpSpPr>
            <p:cNvPr id="2" name="그룹 1"/>
            <p:cNvGrpSpPr/>
            <p:nvPr/>
          </p:nvGrpSpPr>
          <p:grpSpPr>
            <a:xfrm>
              <a:off x="5705590" y="1606614"/>
              <a:ext cx="2739434" cy="477054"/>
              <a:chOff x="5259631" y="1296569"/>
              <a:chExt cx="2739434" cy="477054"/>
            </a:xfrm>
          </p:grpSpPr>
          <p:sp>
            <p:nvSpPr>
              <p:cNvPr id="88" name="Text Box 5"/>
              <p:cNvSpPr txBox="1">
                <a:spLocks noChangeArrowheads="1"/>
              </p:cNvSpPr>
              <p:nvPr/>
            </p:nvSpPr>
            <p:spPr bwMode="auto">
              <a:xfrm>
                <a:off x="5845169" y="1381207"/>
                <a:ext cx="2153896" cy="3077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lvl="0" fontAlgn="base">
                  <a:spcBef>
                    <a:spcPct val="0"/>
                  </a:spcBef>
                  <a:spcAft>
                    <a:spcPct val="0"/>
                  </a:spcAft>
                  <a:defRPr kumimoji="1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Y견고딕" pitchFamily="18" charset="-127"/>
                    <a:ea typeface="HY견고딕" pitchFamily="18" charset="-127"/>
                    <a:cs typeface="굴림" pitchFamily="50" charset="-127"/>
                  </a:defRPr>
                </a:lvl1pPr>
              </a:lstStyle>
              <a:p>
                <a:r>
                  <a:rPr lang="en-US" altLang="ko-KR" b="1" dirty="0" err="1">
                    <a:ln w="3175">
                      <a:noFill/>
                    </a:ln>
                    <a:solidFill>
                      <a:srgbClr val="06819E"/>
                    </a:solidFill>
                    <a:latin typeface="+mj-lt"/>
                    <a:ea typeface="맑은 고딕" pitchFamily="50" charset="-127"/>
                  </a:rPr>
                  <a:t>Présentation</a:t>
                </a:r>
                <a:r>
                  <a:rPr lang="en-US" altLang="ko-KR" b="1" dirty="0">
                    <a:ln w="3175">
                      <a:noFill/>
                    </a:ln>
                    <a:solidFill>
                      <a:srgbClr val="06819E"/>
                    </a:solidFill>
                    <a:latin typeface="+mj-lt"/>
                    <a:ea typeface="맑은 고딕" pitchFamily="50" charset="-127"/>
                  </a:rPr>
                  <a:t> du client</a:t>
                </a:r>
              </a:p>
            </p:txBody>
          </p:sp>
          <p:sp>
            <p:nvSpPr>
              <p:cNvPr id="131" name="TextBox 13"/>
              <p:cNvSpPr txBox="1">
                <a:spLocks noChangeArrowheads="1"/>
              </p:cNvSpPr>
              <p:nvPr/>
            </p:nvSpPr>
            <p:spPr bwMode="auto">
              <a:xfrm>
                <a:off x="5259631" y="1296569"/>
                <a:ext cx="508473" cy="4770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2500" b="1" dirty="0">
                    <a:ln w="3175">
                      <a:noFill/>
                    </a:ln>
                    <a:solidFill>
                      <a:schemeClr val="bg1"/>
                    </a:solidFill>
                    <a:latin typeface="+mj-lt"/>
                    <a:ea typeface="맑은 고딕" pitchFamily="50" charset="-127"/>
                  </a:rPr>
                  <a:t>01</a:t>
                </a:r>
                <a:endParaRPr lang="ko-KR" altLang="en-US" sz="2500" b="1" dirty="0">
                  <a:ln w="3175">
                    <a:noFill/>
                  </a:ln>
                  <a:solidFill>
                    <a:schemeClr val="bg1"/>
                  </a:solidFill>
                  <a:latin typeface="+mj-lt"/>
                  <a:ea typeface="맑은 고딕" pitchFamily="50" charset="-127"/>
                </a:endParaRPr>
              </a:p>
            </p:txBody>
          </p:sp>
        </p:grp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5C2161D4-B363-4EBF-B18A-CC505FE5E332}"/>
              </a:ext>
            </a:extLst>
          </p:cNvPr>
          <p:cNvGrpSpPr/>
          <p:nvPr/>
        </p:nvGrpSpPr>
        <p:grpSpPr>
          <a:xfrm>
            <a:off x="467147" y="2146859"/>
            <a:ext cx="2805143" cy="591629"/>
            <a:chOff x="5663790" y="1538205"/>
            <a:chExt cx="2805143" cy="591629"/>
          </a:xfrm>
        </p:grpSpPr>
        <p:sp>
          <p:nvSpPr>
            <p:cNvPr id="64" name="정오각형 63">
              <a:extLst>
                <a:ext uri="{FF2B5EF4-FFF2-40B4-BE49-F238E27FC236}">
                  <a16:creationId xmlns:a16="http://schemas.microsoft.com/office/drawing/2014/main" id="{F22D5950-4F95-4B7C-A4B0-910292F0ED72}"/>
                </a:ext>
              </a:extLst>
            </p:cNvPr>
            <p:cNvSpPr/>
            <p:nvPr/>
          </p:nvSpPr>
          <p:spPr>
            <a:xfrm>
              <a:off x="5663790" y="1538205"/>
              <a:ext cx="576461" cy="576461"/>
            </a:xfrm>
            <a:prstGeom prst="pentagon">
              <a:avLst/>
            </a:prstGeom>
            <a:solidFill>
              <a:srgbClr val="71C2CD"/>
            </a:solidFill>
            <a:ln>
              <a:solidFill>
                <a:srgbClr val="B8E1E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  <a:ea typeface="맑은 고딕" pitchFamily="50" charset="-127"/>
              </a:endParaRPr>
            </a:p>
          </p:txBody>
        </p:sp>
        <p:grpSp>
          <p:nvGrpSpPr>
            <p:cNvPr id="65" name="그룹 64">
              <a:extLst>
                <a:ext uri="{FF2B5EF4-FFF2-40B4-BE49-F238E27FC236}">
                  <a16:creationId xmlns:a16="http://schemas.microsoft.com/office/drawing/2014/main" id="{F6BA9996-36D4-4983-BC4F-56D6DAF54366}"/>
                </a:ext>
              </a:extLst>
            </p:cNvPr>
            <p:cNvGrpSpPr/>
            <p:nvPr/>
          </p:nvGrpSpPr>
          <p:grpSpPr>
            <a:xfrm>
              <a:off x="5705590" y="1606614"/>
              <a:ext cx="2763343" cy="523220"/>
              <a:chOff x="5259631" y="1296569"/>
              <a:chExt cx="2763343" cy="523220"/>
            </a:xfrm>
          </p:grpSpPr>
          <p:sp>
            <p:nvSpPr>
              <p:cNvPr id="68" name="Text Box 5">
                <a:extLst>
                  <a:ext uri="{FF2B5EF4-FFF2-40B4-BE49-F238E27FC236}">
                    <a16:creationId xmlns:a16="http://schemas.microsoft.com/office/drawing/2014/main" id="{B5DBFC70-52EA-4868-991F-A376D1ED046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869078" y="1296569"/>
                <a:ext cx="2153896" cy="52322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lvl="0" fontAlgn="base">
                  <a:spcBef>
                    <a:spcPct val="0"/>
                  </a:spcBef>
                  <a:spcAft>
                    <a:spcPct val="0"/>
                  </a:spcAft>
                  <a:defRPr kumimoji="1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Y견고딕" pitchFamily="18" charset="-127"/>
                    <a:ea typeface="HY견고딕" pitchFamily="18" charset="-127"/>
                    <a:cs typeface="굴림" pitchFamily="50" charset="-127"/>
                  </a:defRPr>
                </a:lvl1pPr>
              </a:lstStyle>
              <a:p>
                <a:r>
                  <a:rPr lang="en-US" altLang="ko-KR" b="1" dirty="0">
                    <a:ln w="3175">
                      <a:noFill/>
                    </a:ln>
                    <a:solidFill>
                      <a:srgbClr val="06819E"/>
                    </a:solidFill>
                    <a:latin typeface="+mj-lt"/>
                    <a:ea typeface="맑은 고딕" pitchFamily="50" charset="-127"/>
                  </a:rPr>
                  <a:t>Le </a:t>
                </a:r>
                <a:r>
                  <a:rPr lang="en-US" altLang="ko-KR" b="1" dirty="0" err="1">
                    <a:ln w="3175">
                      <a:noFill/>
                    </a:ln>
                    <a:solidFill>
                      <a:srgbClr val="06819E"/>
                    </a:solidFill>
                    <a:latin typeface="+mj-lt"/>
                    <a:ea typeface="맑은 고딕" pitchFamily="50" charset="-127"/>
                  </a:rPr>
                  <a:t>projet</a:t>
                </a:r>
                <a:r>
                  <a:rPr lang="en-US" altLang="ko-KR" b="1" dirty="0">
                    <a:ln w="3175">
                      <a:noFill/>
                    </a:ln>
                    <a:solidFill>
                      <a:srgbClr val="06819E"/>
                    </a:solidFill>
                    <a:latin typeface="+mj-lt"/>
                    <a:ea typeface="맑은 고딕" pitchFamily="50" charset="-127"/>
                  </a:rPr>
                  <a:t> “banc de test  </a:t>
                </a:r>
                <a:r>
                  <a:rPr lang="en-US" altLang="ko-KR" b="1" dirty="0" err="1">
                    <a:ln w="3175">
                      <a:noFill/>
                    </a:ln>
                    <a:solidFill>
                      <a:srgbClr val="06819E"/>
                    </a:solidFill>
                    <a:latin typeface="+mj-lt"/>
                    <a:ea typeface="맑은 고딕" pitchFamily="50" charset="-127"/>
                  </a:rPr>
                  <a:t>éolienne</a:t>
                </a:r>
                <a:r>
                  <a:rPr lang="en-US" altLang="ko-KR" b="1" dirty="0">
                    <a:ln w="3175">
                      <a:noFill/>
                    </a:ln>
                    <a:solidFill>
                      <a:srgbClr val="06819E"/>
                    </a:solidFill>
                    <a:latin typeface="+mj-lt"/>
                    <a:ea typeface="맑은 고딕" pitchFamily="50" charset="-127"/>
                  </a:rPr>
                  <a:t> “</a:t>
                </a:r>
              </a:p>
            </p:txBody>
          </p:sp>
          <p:sp>
            <p:nvSpPr>
              <p:cNvPr id="67" name="TextBox 13">
                <a:extLst>
                  <a:ext uri="{FF2B5EF4-FFF2-40B4-BE49-F238E27FC236}">
                    <a16:creationId xmlns:a16="http://schemas.microsoft.com/office/drawing/2014/main" id="{2D7D066E-4189-4A3F-9D81-692F7904518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259631" y="1296569"/>
                <a:ext cx="508473" cy="4770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2500" b="1" dirty="0">
                    <a:ln w="3175">
                      <a:noFill/>
                    </a:ln>
                    <a:solidFill>
                      <a:schemeClr val="bg1"/>
                    </a:solidFill>
                    <a:latin typeface="+mj-lt"/>
                    <a:ea typeface="맑은 고딕" pitchFamily="50" charset="-127"/>
                  </a:rPr>
                  <a:t>02</a:t>
                </a:r>
                <a:endParaRPr lang="ko-KR" altLang="en-US" sz="2500" b="1" dirty="0">
                  <a:ln w="3175">
                    <a:noFill/>
                  </a:ln>
                  <a:solidFill>
                    <a:schemeClr val="bg1"/>
                  </a:solidFill>
                  <a:latin typeface="+mj-lt"/>
                  <a:ea typeface="맑은 고딕" pitchFamily="50" charset="-127"/>
                </a:endParaRPr>
              </a:p>
            </p:txBody>
          </p:sp>
        </p:grpSp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E6C57740-7244-45DA-9F29-453BA186AE0F}"/>
              </a:ext>
            </a:extLst>
          </p:cNvPr>
          <p:cNvGrpSpPr/>
          <p:nvPr/>
        </p:nvGrpSpPr>
        <p:grpSpPr>
          <a:xfrm>
            <a:off x="467147" y="3035335"/>
            <a:ext cx="3456781" cy="576461"/>
            <a:chOff x="5663790" y="1538205"/>
            <a:chExt cx="3456781" cy="576461"/>
          </a:xfrm>
        </p:grpSpPr>
        <p:sp>
          <p:nvSpPr>
            <p:cNvPr id="71" name="정오각형 70">
              <a:extLst>
                <a:ext uri="{FF2B5EF4-FFF2-40B4-BE49-F238E27FC236}">
                  <a16:creationId xmlns:a16="http://schemas.microsoft.com/office/drawing/2014/main" id="{EBE1D32F-2DF6-443C-9AA5-17AEBB9683C4}"/>
                </a:ext>
              </a:extLst>
            </p:cNvPr>
            <p:cNvSpPr/>
            <p:nvPr/>
          </p:nvSpPr>
          <p:spPr>
            <a:xfrm>
              <a:off x="5663790" y="1538205"/>
              <a:ext cx="576461" cy="576461"/>
            </a:xfrm>
            <a:prstGeom prst="pentagon">
              <a:avLst/>
            </a:prstGeom>
            <a:solidFill>
              <a:srgbClr val="71C2CD"/>
            </a:solidFill>
            <a:ln>
              <a:solidFill>
                <a:srgbClr val="B8E1E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  <a:ea typeface="맑은 고딕" pitchFamily="50" charset="-127"/>
              </a:endParaRPr>
            </a:p>
          </p:txBody>
        </p:sp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E5F4C7FC-4BAF-473E-AF94-40B61B624F9E}"/>
                </a:ext>
              </a:extLst>
            </p:cNvPr>
            <p:cNvGrpSpPr/>
            <p:nvPr/>
          </p:nvGrpSpPr>
          <p:grpSpPr>
            <a:xfrm>
              <a:off x="5705590" y="1606614"/>
              <a:ext cx="3414981" cy="477054"/>
              <a:chOff x="5259631" y="1296569"/>
              <a:chExt cx="3414981" cy="477054"/>
            </a:xfrm>
          </p:grpSpPr>
          <p:sp>
            <p:nvSpPr>
              <p:cNvPr id="75" name="Text Box 5">
                <a:extLst>
                  <a:ext uri="{FF2B5EF4-FFF2-40B4-BE49-F238E27FC236}">
                    <a16:creationId xmlns:a16="http://schemas.microsoft.com/office/drawing/2014/main" id="{D4113CB7-C0BC-408F-95F0-843728141EC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869078" y="1359472"/>
                <a:ext cx="2805534" cy="3077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lvl="0" fontAlgn="base">
                  <a:spcBef>
                    <a:spcPct val="0"/>
                  </a:spcBef>
                  <a:spcAft>
                    <a:spcPct val="0"/>
                  </a:spcAft>
                  <a:defRPr kumimoji="1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Y견고딕" pitchFamily="18" charset="-127"/>
                    <a:ea typeface="HY견고딕" pitchFamily="18" charset="-127"/>
                    <a:cs typeface="굴림" pitchFamily="50" charset="-127"/>
                  </a:defRPr>
                </a:lvl1pPr>
              </a:lstStyle>
              <a:p>
                <a:r>
                  <a:rPr lang="en-US" altLang="ko-KR" b="1" dirty="0">
                    <a:ln w="3175">
                      <a:noFill/>
                    </a:ln>
                    <a:solidFill>
                      <a:srgbClr val="06819E"/>
                    </a:solidFill>
                    <a:latin typeface="+mj-lt"/>
                    <a:ea typeface="맑은 고딕" pitchFamily="50" charset="-127"/>
                  </a:rPr>
                  <a:t>Application C#</a:t>
                </a:r>
              </a:p>
            </p:txBody>
          </p:sp>
          <p:sp>
            <p:nvSpPr>
              <p:cNvPr id="74" name="TextBox 13">
                <a:extLst>
                  <a:ext uri="{FF2B5EF4-FFF2-40B4-BE49-F238E27FC236}">
                    <a16:creationId xmlns:a16="http://schemas.microsoft.com/office/drawing/2014/main" id="{8AB16958-2BB4-43AD-8832-C44D9A4F139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259631" y="1296569"/>
                <a:ext cx="508473" cy="4770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2500" b="1" dirty="0">
                    <a:ln w="3175">
                      <a:noFill/>
                    </a:ln>
                    <a:solidFill>
                      <a:schemeClr val="bg1"/>
                    </a:solidFill>
                    <a:latin typeface="+mj-lt"/>
                    <a:ea typeface="맑은 고딕" pitchFamily="50" charset="-127"/>
                  </a:rPr>
                  <a:t>03</a:t>
                </a:r>
                <a:endParaRPr lang="ko-KR" altLang="en-US" sz="2500" b="1" dirty="0">
                  <a:ln w="3175">
                    <a:noFill/>
                  </a:ln>
                  <a:solidFill>
                    <a:schemeClr val="bg1"/>
                  </a:solidFill>
                  <a:latin typeface="+mj-lt"/>
                  <a:ea typeface="맑은 고딕" pitchFamily="50" charset="-127"/>
                </a:endParaRPr>
              </a:p>
            </p:txBody>
          </p:sp>
        </p:grpSp>
      </p:grp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0E166175-AED8-46DE-A1A9-0783A978D1EC}"/>
              </a:ext>
            </a:extLst>
          </p:cNvPr>
          <p:cNvGrpSpPr/>
          <p:nvPr/>
        </p:nvGrpSpPr>
        <p:grpSpPr>
          <a:xfrm>
            <a:off x="467544" y="3922679"/>
            <a:ext cx="2804746" cy="576461"/>
            <a:chOff x="5664187" y="1537073"/>
            <a:chExt cx="2804746" cy="576461"/>
          </a:xfrm>
        </p:grpSpPr>
        <p:sp>
          <p:nvSpPr>
            <p:cNvPr id="78" name="정오각형 77">
              <a:extLst>
                <a:ext uri="{FF2B5EF4-FFF2-40B4-BE49-F238E27FC236}">
                  <a16:creationId xmlns:a16="http://schemas.microsoft.com/office/drawing/2014/main" id="{3BBA77A8-4AEF-4A40-B5CF-6F605C48FD2A}"/>
                </a:ext>
              </a:extLst>
            </p:cNvPr>
            <p:cNvSpPr/>
            <p:nvPr/>
          </p:nvSpPr>
          <p:spPr>
            <a:xfrm>
              <a:off x="5664187" y="1537073"/>
              <a:ext cx="576461" cy="576461"/>
            </a:xfrm>
            <a:prstGeom prst="pentagon">
              <a:avLst/>
            </a:prstGeom>
            <a:solidFill>
              <a:srgbClr val="71C2CD"/>
            </a:solidFill>
            <a:ln>
              <a:solidFill>
                <a:srgbClr val="B8E1E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  <a:ea typeface="맑은 고딕" pitchFamily="50" charset="-127"/>
              </a:endParaRPr>
            </a:p>
          </p:txBody>
        </p:sp>
        <p:grpSp>
          <p:nvGrpSpPr>
            <p:cNvPr id="79" name="그룹 78">
              <a:extLst>
                <a:ext uri="{FF2B5EF4-FFF2-40B4-BE49-F238E27FC236}">
                  <a16:creationId xmlns:a16="http://schemas.microsoft.com/office/drawing/2014/main" id="{D45540B6-E61B-44F8-91EC-A556B7880070}"/>
                </a:ext>
              </a:extLst>
            </p:cNvPr>
            <p:cNvGrpSpPr/>
            <p:nvPr/>
          </p:nvGrpSpPr>
          <p:grpSpPr>
            <a:xfrm>
              <a:off x="5705590" y="1606614"/>
              <a:ext cx="2763343" cy="477054"/>
              <a:chOff x="5259631" y="1296569"/>
              <a:chExt cx="2763343" cy="477054"/>
            </a:xfrm>
          </p:grpSpPr>
          <p:sp>
            <p:nvSpPr>
              <p:cNvPr id="82" name="Text Box 5">
                <a:extLst>
                  <a:ext uri="{FF2B5EF4-FFF2-40B4-BE49-F238E27FC236}">
                    <a16:creationId xmlns:a16="http://schemas.microsoft.com/office/drawing/2014/main" id="{9F7F0D5F-3CB1-4172-89BF-8DD433D0685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869078" y="1381108"/>
                <a:ext cx="2153896" cy="3079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lvl="0" fontAlgn="base">
                  <a:spcBef>
                    <a:spcPct val="0"/>
                  </a:spcBef>
                  <a:spcAft>
                    <a:spcPct val="0"/>
                  </a:spcAft>
                  <a:defRPr kumimoji="1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Y견고딕" pitchFamily="18" charset="-127"/>
                    <a:ea typeface="HY견고딕" pitchFamily="18" charset="-127"/>
                    <a:cs typeface="굴림" pitchFamily="50" charset="-127"/>
                  </a:defRPr>
                </a:lvl1pPr>
              </a:lstStyle>
              <a:p>
                <a:r>
                  <a:rPr lang="en-US" altLang="ko-KR" b="1" dirty="0" err="1">
                    <a:ln w="3175">
                      <a:noFill/>
                    </a:ln>
                    <a:solidFill>
                      <a:srgbClr val="06819E"/>
                    </a:solidFill>
                    <a:latin typeface="+mj-lt"/>
                    <a:ea typeface="맑은 고딕" pitchFamily="50" charset="-127"/>
                  </a:rPr>
                  <a:t>L’intêret</a:t>
                </a:r>
                <a:r>
                  <a:rPr lang="en-US" altLang="ko-KR" b="1" dirty="0">
                    <a:ln w="3175">
                      <a:noFill/>
                    </a:ln>
                    <a:solidFill>
                      <a:srgbClr val="06819E"/>
                    </a:solidFill>
                    <a:latin typeface="+mj-lt"/>
                    <a:ea typeface="맑은 고딕" pitchFamily="50" charset="-127"/>
                  </a:rPr>
                  <a:t> de le faire </a:t>
                </a:r>
                <a:r>
                  <a:rPr lang="en-US" altLang="ko-KR" b="1" dirty="0" err="1">
                    <a:ln w="3175">
                      <a:noFill/>
                    </a:ln>
                    <a:solidFill>
                      <a:srgbClr val="06819E"/>
                    </a:solidFill>
                    <a:latin typeface="+mj-lt"/>
                    <a:ea typeface="맑은 고딕" pitchFamily="50" charset="-127"/>
                  </a:rPr>
                  <a:t>en</a:t>
                </a:r>
                <a:r>
                  <a:rPr lang="en-US" altLang="ko-KR" b="1" dirty="0">
                    <a:ln w="3175">
                      <a:noFill/>
                    </a:ln>
                    <a:solidFill>
                      <a:srgbClr val="06819E"/>
                    </a:solidFill>
                    <a:latin typeface="+mj-lt"/>
                    <a:ea typeface="맑은 고딕" pitchFamily="50" charset="-127"/>
                  </a:rPr>
                  <a:t> C#</a:t>
                </a:r>
              </a:p>
            </p:txBody>
          </p:sp>
          <p:sp>
            <p:nvSpPr>
              <p:cNvPr id="81" name="TextBox 13">
                <a:extLst>
                  <a:ext uri="{FF2B5EF4-FFF2-40B4-BE49-F238E27FC236}">
                    <a16:creationId xmlns:a16="http://schemas.microsoft.com/office/drawing/2014/main" id="{81408325-E73B-4705-845C-7FC55D38623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259631" y="1296569"/>
                <a:ext cx="508473" cy="4770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2500" b="1" dirty="0">
                    <a:ln w="3175">
                      <a:noFill/>
                    </a:ln>
                    <a:solidFill>
                      <a:schemeClr val="bg1"/>
                    </a:solidFill>
                    <a:latin typeface="+mj-lt"/>
                    <a:ea typeface="맑은 고딕" pitchFamily="50" charset="-127"/>
                  </a:rPr>
                  <a:t>04</a:t>
                </a:r>
                <a:endParaRPr lang="ko-KR" altLang="en-US" sz="2500" b="1" dirty="0">
                  <a:ln w="3175">
                    <a:noFill/>
                  </a:ln>
                  <a:solidFill>
                    <a:schemeClr val="bg1"/>
                  </a:solidFill>
                  <a:latin typeface="+mj-lt"/>
                  <a:ea typeface="맑은 고딕" pitchFamily="50" charset="-127"/>
                </a:endParaRPr>
              </a:p>
            </p:txBody>
          </p:sp>
        </p:grpSp>
      </p:grp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0DF6FD8E-CD30-4B54-BA05-A58439F58BD2}"/>
              </a:ext>
            </a:extLst>
          </p:cNvPr>
          <p:cNvGrpSpPr/>
          <p:nvPr/>
        </p:nvGrpSpPr>
        <p:grpSpPr>
          <a:xfrm>
            <a:off x="467544" y="4813151"/>
            <a:ext cx="2780837" cy="576461"/>
            <a:chOff x="5664187" y="1539068"/>
            <a:chExt cx="2780837" cy="576461"/>
          </a:xfrm>
        </p:grpSpPr>
        <p:sp>
          <p:nvSpPr>
            <p:cNvPr id="85" name="정오각형 84">
              <a:extLst>
                <a:ext uri="{FF2B5EF4-FFF2-40B4-BE49-F238E27FC236}">
                  <a16:creationId xmlns:a16="http://schemas.microsoft.com/office/drawing/2014/main" id="{72FB9699-0F53-4E23-AEB2-9286940CECB7}"/>
                </a:ext>
              </a:extLst>
            </p:cNvPr>
            <p:cNvSpPr/>
            <p:nvPr/>
          </p:nvSpPr>
          <p:spPr>
            <a:xfrm>
              <a:off x="5664187" y="1539068"/>
              <a:ext cx="576461" cy="576461"/>
            </a:xfrm>
            <a:prstGeom prst="pentagon">
              <a:avLst/>
            </a:prstGeom>
            <a:solidFill>
              <a:srgbClr val="71C2CD"/>
            </a:solidFill>
            <a:ln>
              <a:solidFill>
                <a:srgbClr val="B8E1E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  <a:ea typeface="맑은 고딕" pitchFamily="50" charset="-127"/>
              </a:endParaRPr>
            </a:p>
          </p:txBody>
        </p:sp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7ED8ECE9-D9E6-49F6-81F0-B587E24966A9}"/>
                </a:ext>
              </a:extLst>
            </p:cNvPr>
            <p:cNvGrpSpPr/>
            <p:nvPr/>
          </p:nvGrpSpPr>
          <p:grpSpPr>
            <a:xfrm>
              <a:off x="5705590" y="1606614"/>
              <a:ext cx="2739434" cy="477054"/>
              <a:chOff x="5259631" y="1296569"/>
              <a:chExt cx="2739434" cy="477054"/>
            </a:xfrm>
          </p:grpSpPr>
          <p:sp>
            <p:nvSpPr>
              <p:cNvPr id="92" name="Text Box 5">
                <a:extLst>
                  <a:ext uri="{FF2B5EF4-FFF2-40B4-BE49-F238E27FC236}">
                    <a16:creationId xmlns:a16="http://schemas.microsoft.com/office/drawing/2014/main" id="{6E80BACF-1E7A-4A40-B5E2-53FC0287F68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845169" y="1381108"/>
                <a:ext cx="2153896" cy="3079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lvl="0" fontAlgn="base">
                  <a:spcBef>
                    <a:spcPct val="0"/>
                  </a:spcBef>
                  <a:spcAft>
                    <a:spcPct val="0"/>
                  </a:spcAft>
                  <a:defRPr kumimoji="1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Y견고딕" pitchFamily="18" charset="-127"/>
                    <a:ea typeface="HY견고딕" pitchFamily="18" charset="-127"/>
                    <a:cs typeface="굴림" pitchFamily="50" charset="-127"/>
                  </a:defRPr>
                </a:lvl1pPr>
              </a:lstStyle>
              <a:p>
                <a:r>
                  <a:rPr lang="en-US" altLang="ko-KR" b="1" dirty="0" err="1">
                    <a:ln w="3175">
                      <a:noFill/>
                    </a:ln>
                    <a:solidFill>
                      <a:srgbClr val="06819E"/>
                    </a:solidFill>
                    <a:latin typeface="+mj-lt"/>
                    <a:ea typeface="맑은 고딕" pitchFamily="50" charset="-127"/>
                  </a:rPr>
                  <a:t>Résultat</a:t>
                </a:r>
                <a:r>
                  <a:rPr lang="en-US" altLang="ko-KR" b="1" dirty="0">
                    <a:ln w="3175">
                      <a:noFill/>
                    </a:ln>
                    <a:solidFill>
                      <a:srgbClr val="06819E"/>
                    </a:solidFill>
                    <a:latin typeface="+mj-lt"/>
                    <a:ea typeface="맑은 고딕" pitchFamily="50" charset="-127"/>
                  </a:rPr>
                  <a:t> </a:t>
                </a:r>
                <a:r>
                  <a:rPr lang="en-US" altLang="ko-KR" b="1" dirty="0" err="1">
                    <a:ln w="3175">
                      <a:noFill/>
                    </a:ln>
                    <a:solidFill>
                      <a:srgbClr val="06819E"/>
                    </a:solidFill>
                    <a:latin typeface="+mj-lt"/>
                    <a:ea typeface="맑은 고딕" pitchFamily="50" charset="-127"/>
                  </a:rPr>
                  <a:t>attendu</a:t>
                </a:r>
                <a:endParaRPr lang="en-US" altLang="ko-KR" b="1" dirty="0">
                  <a:ln w="3175">
                    <a:noFill/>
                  </a:ln>
                  <a:solidFill>
                    <a:srgbClr val="06819E"/>
                  </a:solidFill>
                  <a:latin typeface="+mj-lt"/>
                  <a:ea typeface="맑은 고딕" pitchFamily="50" charset="-127"/>
                </a:endParaRPr>
              </a:p>
            </p:txBody>
          </p:sp>
          <p:sp>
            <p:nvSpPr>
              <p:cNvPr id="91" name="TextBox 13">
                <a:extLst>
                  <a:ext uri="{FF2B5EF4-FFF2-40B4-BE49-F238E27FC236}">
                    <a16:creationId xmlns:a16="http://schemas.microsoft.com/office/drawing/2014/main" id="{745BDC62-F224-4493-B7F7-B7E7B847288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259631" y="1296569"/>
                <a:ext cx="508473" cy="4770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2500" b="1" dirty="0">
                    <a:ln w="3175">
                      <a:noFill/>
                    </a:ln>
                    <a:solidFill>
                      <a:schemeClr val="bg1"/>
                    </a:solidFill>
                    <a:latin typeface="+mj-lt"/>
                    <a:ea typeface="맑은 고딕" pitchFamily="50" charset="-127"/>
                  </a:rPr>
                  <a:t>05</a:t>
                </a:r>
                <a:endParaRPr lang="ko-KR" altLang="en-US" sz="2500" b="1" dirty="0">
                  <a:ln w="3175">
                    <a:noFill/>
                  </a:ln>
                  <a:solidFill>
                    <a:schemeClr val="bg1"/>
                  </a:solidFill>
                  <a:latin typeface="+mj-lt"/>
                  <a:ea typeface="맑은 고딕" pitchFamily="50" charset="-127"/>
                </a:endParaRPr>
              </a:p>
            </p:txBody>
          </p:sp>
        </p:grpSp>
      </p:grpSp>
      <p:pic>
        <p:nvPicPr>
          <p:cNvPr id="6" name="Image 5">
            <a:extLst>
              <a:ext uri="{FF2B5EF4-FFF2-40B4-BE49-F238E27FC236}">
                <a16:creationId xmlns:a16="http://schemas.microsoft.com/office/drawing/2014/main" id="{485E0343-B86E-4B50-9AC1-B94F35BDA84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12" y="6146872"/>
            <a:ext cx="661256" cy="711127"/>
          </a:xfrm>
          <a:prstGeom prst="rect">
            <a:avLst/>
          </a:prstGeom>
        </p:spPr>
      </p:pic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434B3FF1-D957-48D8-B29E-0BAC045D7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71050" y="6511428"/>
            <a:ext cx="2133600" cy="292079"/>
          </a:xfrm>
        </p:spPr>
        <p:txBody>
          <a:bodyPr/>
          <a:lstStyle/>
          <a:p>
            <a:fld id="{EE6BC638-39B7-4287-91A7-2A3DDA573295}" type="slidenum">
              <a:rPr lang="ko-KR" altLang="en-US" smtClean="0">
                <a:solidFill>
                  <a:schemeClr val="bg1"/>
                </a:solidFill>
              </a:rPr>
              <a:pPr/>
              <a:t>2</a:t>
            </a:fld>
            <a:endParaRPr lang="ko-KR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11313" y="65422"/>
            <a:ext cx="4117957" cy="796908"/>
          </a:xfrm>
        </p:spPr>
        <p:txBody>
          <a:bodyPr/>
          <a:lstStyle/>
          <a:p>
            <a:r>
              <a:rPr lang="fr-FR" altLang="ko-KR" dirty="0">
                <a:effectLst/>
              </a:rPr>
              <a:t>Présentation du client</a:t>
            </a:r>
            <a:endParaRPr lang="ko-KR" altLang="en-US" dirty="0">
              <a:effectLst/>
            </a:endParaRPr>
          </a:p>
        </p:txBody>
      </p:sp>
      <p:pic>
        <p:nvPicPr>
          <p:cNvPr id="90" name="Image 89">
            <a:extLst>
              <a:ext uri="{FF2B5EF4-FFF2-40B4-BE49-F238E27FC236}">
                <a16:creationId xmlns:a16="http://schemas.microsoft.com/office/drawing/2014/main" id="{59D601D0-D8E1-4EDA-B3E3-6B7D6F23B4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14" t="3315" r="7216" b="3129"/>
          <a:stretch/>
        </p:blipFill>
        <p:spPr>
          <a:xfrm>
            <a:off x="49507" y="1651859"/>
            <a:ext cx="1800000" cy="2138123"/>
          </a:xfrm>
          <a:prstGeom prst="rect">
            <a:avLst/>
          </a:prstGeom>
        </p:spPr>
      </p:pic>
      <p:pic>
        <p:nvPicPr>
          <p:cNvPr id="91" name="Image 90">
            <a:extLst>
              <a:ext uri="{FF2B5EF4-FFF2-40B4-BE49-F238E27FC236}">
                <a16:creationId xmlns:a16="http://schemas.microsoft.com/office/drawing/2014/main" id="{3F45FF64-54ED-439A-9B1F-15D337FA5F5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042" t="6184" r="3688" b="5924"/>
          <a:stretch/>
        </p:blipFill>
        <p:spPr>
          <a:xfrm>
            <a:off x="94003" y="4145012"/>
            <a:ext cx="1711009" cy="2003120"/>
          </a:xfrm>
          <a:prstGeom prst="rect">
            <a:avLst/>
          </a:prstGeom>
        </p:spPr>
      </p:pic>
      <p:pic>
        <p:nvPicPr>
          <p:cNvPr id="92" name="Image 91">
            <a:extLst>
              <a:ext uri="{FF2B5EF4-FFF2-40B4-BE49-F238E27FC236}">
                <a16:creationId xmlns:a16="http://schemas.microsoft.com/office/drawing/2014/main" id="{E9467461-3894-486C-95A1-6F0CA3E1F39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274" t="5432" r="6251" b="2741"/>
          <a:stretch/>
        </p:blipFill>
        <p:spPr>
          <a:xfrm>
            <a:off x="2366652" y="4003012"/>
            <a:ext cx="1800000" cy="2287121"/>
          </a:xfrm>
          <a:prstGeom prst="rect">
            <a:avLst/>
          </a:prstGeom>
        </p:spPr>
      </p:pic>
      <p:cxnSp>
        <p:nvCxnSpPr>
          <p:cNvPr id="93" name="Connecteur : en angle 92">
            <a:extLst>
              <a:ext uri="{FF2B5EF4-FFF2-40B4-BE49-F238E27FC236}">
                <a16:creationId xmlns:a16="http://schemas.microsoft.com/office/drawing/2014/main" id="{7D801E8E-319B-49E4-BE53-ADBB145F0DCE}"/>
              </a:ext>
            </a:extLst>
          </p:cNvPr>
          <p:cNvCxnSpPr>
            <a:cxnSpLocks/>
            <a:stCxn id="90" idx="2"/>
            <a:endCxn id="91" idx="0"/>
          </p:cNvCxnSpPr>
          <p:nvPr/>
        </p:nvCxnSpPr>
        <p:spPr>
          <a:xfrm rot="16200000" flipH="1">
            <a:off x="771992" y="3967496"/>
            <a:ext cx="355030" cy="1"/>
          </a:xfrm>
          <a:prstGeom prst="bentConnector3">
            <a:avLst>
              <a:gd name="adj1" fmla="val 50000"/>
            </a:avLst>
          </a:prstGeom>
          <a:ln w="3810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Connecteur : en angle 93">
            <a:extLst>
              <a:ext uri="{FF2B5EF4-FFF2-40B4-BE49-F238E27FC236}">
                <a16:creationId xmlns:a16="http://schemas.microsoft.com/office/drawing/2014/main" id="{469C8F46-EFC8-4844-B29D-45E1B6FA21BF}"/>
              </a:ext>
            </a:extLst>
          </p:cNvPr>
          <p:cNvCxnSpPr>
            <a:cxnSpLocks/>
            <a:stCxn id="91" idx="3"/>
            <a:endCxn id="92" idx="1"/>
          </p:cNvCxnSpPr>
          <p:nvPr/>
        </p:nvCxnSpPr>
        <p:spPr>
          <a:xfrm>
            <a:off x="1805012" y="5146572"/>
            <a:ext cx="561640" cy="1"/>
          </a:xfrm>
          <a:prstGeom prst="bentConnector3">
            <a:avLst>
              <a:gd name="adj1" fmla="val 50000"/>
            </a:avLst>
          </a:prstGeom>
          <a:ln w="3810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3" name="그룹 4">
            <a:extLst>
              <a:ext uri="{FF2B5EF4-FFF2-40B4-BE49-F238E27FC236}">
                <a16:creationId xmlns:a16="http://schemas.microsoft.com/office/drawing/2014/main" id="{9BC5A73D-4CEC-4F0F-B3C7-B8D017EE803D}"/>
              </a:ext>
            </a:extLst>
          </p:cNvPr>
          <p:cNvGrpSpPr/>
          <p:nvPr/>
        </p:nvGrpSpPr>
        <p:grpSpPr>
          <a:xfrm>
            <a:off x="104615" y="83857"/>
            <a:ext cx="681199" cy="681199"/>
            <a:chOff x="2395197" y="3904192"/>
            <a:chExt cx="681199" cy="681199"/>
          </a:xfrm>
        </p:grpSpPr>
        <p:sp>
          <p:nvSpPr>
            <p:cNvPr id="116" name="정오각형 8">
              <a:extLst>
                <a:ext uri="{FF2B5EF4-FFF2-40B4-BE49-F238E27FC236}">
                  <a16:creationId xmlns:a16="http://schemas.microsoft.com/office/drawing/2014/main" id="{B5C97A33-9107-46C5-971B-346C0866DD2E}"/>
                </a:ext>
              </a:extLst>
            </p:cNvPr>
            <p:cNvSpPr/>
            <p:nvPr/>
          </p:nvSpPr>
          <p:spPr>
            <a:xfrm>
              <a:off x="2395197" y="3904192"/>
              <a:ext cx="681199" cy="681199"/>
            </a:xfrm>
            <a:prstGeom prst="pentagon">
              <a:avLst/>
            </a:prstGeom>
            <a:solidFill>
              <a:srgbClr val="71C2CD"/>
            </a:solidFill>
            <a:ln>
              <a:solidFill>
                <a:srgbClr val="B8E1E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  <a:ea typeface="맑은 고딕" pitchFamily="50" charset="-127"/>
              </a:endParaRPr>
            </a:p>
          </p:txBody>
        </p:sp>
        <p:sp>
          <p:nvSpPr>
            <p:cNvPr id="117" name="Text Box 4">
              <a:extLst>
                <a:ext uri="{FF2B5EF4-FFF2-40B4-BE49-F238E27FC236}">
                  <a16:creationId xmlns:a16="http://schemas.microsoft.com/office/drawing/2014/main" id="{F8D29D75-C45B-4A3A-BA57-9449C143DDB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35350" y="3991824"/>
              <a:ext cx="601447" cy="584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algn="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3200" b="1" dirty="0">
                  <a:ln w="3175">
                    <a:solidFill>
                      <a:schemeClr val="bg1">
                        <a:alpha val="14000"/>
                      </a:schemeClr>
                    </a:solidFill>
                  </a:ln>
                  <a:solidFill>
                    <a:schemeClr val="bg1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01</a:t>
              </a:r>
              <a:endParaRPr kumimoji="1" lang="ko-KR" altLang="ko-KR" sz="3200" b="1" dirty="0">
                <a:ln w="3175">
                  <a:solidFill>
                    <a:schemeClr val="bg1">
                      <a:alpha val="14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맑은 고딕" pitchFamily="50" charset="-127"/>
                <a:cs typeface="굴림" pitchFamily="50" charset="-127"/>
              </a:endParaRPr>
            </a:p>
          </p:txBody>
        </p:sp>
      </p:grpSp>
      <p:sp>
        <p:nvSpPr>
          <p:cNvPr id="120" name="Rectangle 119">
            <a:extLst>
              <a:ext uri="{FF2B5EF4-FFF2-40B4-BE49-F238E27FC236}">
                <a16:creationId xmlns:a16="http://schemas.microsoft.com/office/drawing/2014/main" id="{64C37F3A-4EE1-4863-8EF2-00060C4A56EE}"/>
              </a:ext>
            </a:extLst>
          </p:cNvPr>
          <p:cNvSpPr/>
          <p:nvPr/>
        </p:nvSpPr>
        <p:spPr>
          <a:xfrm>
            <a:off x="4937272" y="2469210"/>
            <a:ext cx="3896234" cy="629755"/>
          </a:xfrm>
          <a:prstGeom prst="rect">
            <a:avLst/>
          </a:prstGeom>
          <a:solidFill>
            <a:srgbClr val="0092C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1" name="ZoneTexte 120">
            <a:extLst>
              <a:ext uri="{FF2B5EF4-FFF2-40B4-BE49-F238E27FC236}">
                <a16:creationId xmlns:a16="http://schemas.microsoft.com/office/drawing/2014/main" id="{71CD7DC0-D0F5-4BDA-93C7-FA3C40FCF373}"/>
              </a:ext>
            </a:extLst>
          </p:cNvPr>
          <p:cNvSpPr txBox="1"/>
          <p:nvPr/>
        </p:nvSpPr>
        <p:spPr>
          <a:xfrm>
            <a:off x="5116768" y="2579905"/>
            <a:ext cx="3568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Localisation</a:t>
            </a:r>
          </a:p>
        </p:txBody>
      </p:sp>
      <p:sp>
        <p:nvSpPr>
          <p:cNvPr id="124" name="ZoneTexte 123">
            <a:extLst>
              <a:ext uri="{FF2B5EF4-FFF2-40B4-BE49-F238E27FC236}">
                <a16:creationId xmlns:a16="http://schemas.microsoft.com/office/drawing/2014/main" id="{250824F0-958D-4D21-A549-8B6665681CDF}"/>
              </a:ext>
            </a:extLst>
          </p:cNvPr>
          <p:cNvSpPr txBox="1"/>
          <p:nvPr/>
        </p:nvSpPr>
        <p:spPr>
          <a:xfrm>
            <a:off x="4716016" y="766425"/>
            <a:ext cx="1588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1"/>
                </a:solidFill>
              </a:rPr>
              <a:t>Depuis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1848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125" name="ZoneTexte 124">
            <a:extLst>
              <a:ext uri="{FF2B5EF4-FFF2-40B4-BE49-F238E27FC236}">
                <a16:creationId xmlns:a16="http://schemas.microsoft.com/office/drawing/2014/main" id="{7A201BBC-CB4F-46B7-BE4E-BA74C165057E}"/>
              </a:ext>
            </a:extLst>
          </p:cNvPr>
          <p:cNvSpPr txBox="1"/>
          <p:nvPr/>
        </p:nvSpPr>
        <p:spPr>
          <a:xfrm>
            <a:off x="8349512" y="0"/>
            <a:ext cx="1588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1"/>
                </a:solidFill>
              </a:rPr>
              <a:t>Privé </a:t>
            </a:r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151" name="Image 150">
            <a:extLst>
              <a:ext uri="{FF2B5EF4-FFF2-40B4-BE49-F238E27FC236}">
                <a16:creationId xmlns:a16="http://schemas.microsoft.com/office/drawing/2014/main" id="{60F71BE0-FA36-4325-B79D-E2536B86B83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12" y="6146872"/>
            <a:ext cx="661256" cy="711127"/>
          </a:xfrm>
          <a:prstGeom prst="rect">
            <a:avLst/>
          </a:prstGeom>
        </p:spPr>
      </p:pic>
      <p:sp>
        <p:nvSpPr>
          <p:cNvPr id="152" name="Espace réservé du numéro de diapositive 151">
            <a:extLst>
              <a:ext uri="{FF2B5EF4-FFF2-40B4-BE49-F238E27FC236}">
                <a16:creationId xmlns:a16="http://schemas.microsoft.com/office/drawing/2014/main" id="{8C0F781B-C37E-4E0B-A543-16A1F9DEC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7528" y="6502435"/>
            <a:ext cx="304788" cy="292079"/>
          </a:xfrm>
        </p:spPr>
        <p:txBody>
          <a:bodyPr/>
          <a:lstStyle/>
          <a:p>
            <a:fld id="{EE6BC638-39B7-4287-91A7-2A3DDA573295}" type="slidenum">
              <a:rPr lang="ko-KR" altLang="en-US" smtClean="0">
                <a:solidFill>
                  <a:schemeClr val="tx1"/>
                </a:solidFill>
              </a:rPr>
              <a:pPr/>
              <a:t>3</a:t>
            </a:fld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48" name="Diagramme 47">
            <a:extLst>
              <a:ext uri="{FF2B5EF4-FFF2-40B4-BE49-F238E27FC236}">
                <a16:creationId xmlns:a16="http://schemas.microsoft.com/office/drawing/2014/main" id="{0CC613A9-557C-4B02-ABDE-8199EE5E6AE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52343444"/>
              </p:ext>
            </p:extLst>
          </p:nvPr>
        </p:nvGraphicFramePr>
        <p:xfrm>
          <a:off x="683568" y="6320252"/>
          <a:ext cx="7884000" cy="4311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4" name="Image 3">
            <a:extLst>
              <a:ext uri="{FF2B5EF4-FFF2-40B4-BE49-F238E27FC236}">
                <a16:creationId xmlns:a16="http://schemas.microsoft.com/office/drawing/2014/main" id="{1991E844-A0AE-41BE-8488-89104AC21EBA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1753" y="1425493"/>
            <a:ext cx="3102740" cy="1042327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2556BAB0-E7BF-4D78-8CE8-35572AE83EE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369329" y="3209660"/>
            <a:ext cx="4678604" cy="2972460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3149DF5F-06E7-4AD5-82ED-D9B8A68329DC}"/>
              </a:ext>
            </a:extLst>
          </p:cNvPr>
          <p:cNvSpPr txBox="1"/>
          <p:nvPr/>
        </p:nvSpPr>
        <p:spPr>
          <a:xfrm>
            <a:off x="2037780" y="1656429"/>
            <a:ext cx="3102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Interlocuteur</a:t>
            </a:r>
            <a:r>
              <a:rPr lang="fr-FR" dirty="0"/>
              <a:t> : Laurent BRELET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1BE9D505-12C9-4E1D-BA50-B0867AC3EB6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12" y="6146872"/>
            <a:ext cx="661256" cy="711127"/>
          </a:xfrm>
          <a:prstGeom prst="rect">
            <a:avLst/>
          </a:prstGeom>
        </p:spPr>
      </p:pic>
      <p:grpSp>
        <p:nvGrpSpPr>
          <p:cNvPr id="6" name="그룹 4">
            <a:extLst>
              <a:ext uri="{FF2B5EF4-FFF2-40B4-BE49-F238E27FC236}">
                <a16:creationId xmlns:a16="http://schemas.microsoft.com/office/drawing/2014/main" id="{A87A484C-7E36-41A4-8A26-DE245C5DB11D}"/>
              </a:ext>
            </a:extLst>
          </p:cNvPr>
          <p:cNvGrpSpPr/>
          <p:nvPr/>
        </p:nvGrpSpPr>
        <p:grpSpPr>
          <a:xfrm>
            <a:off x="104615" y="83857"/>
            <a:ext cx="681199" cy="681199"/>
            <a:chOff x="2395197" y="3904192"/>
            <a:chExt cx="681199" cy="681199"/>
          </a:xfrm>
        </p:grpSpPr>
        <p:sp>
          <p:nvSpPr>
            <p:cNvPr id="7" name="정오각형 8">
              <a:extLst>
                <a:ext uri="{FF2B5EF4-FFF2-40B4-BE49-F238E27FC236}">
                  <a16:creationId xmlns:a16="http://schemas.microsoft.com/office/drawing/2014/main" id="{EBC9A02C-CBB7-4946-942E-D0AB69174D08}"/>
                </a:ext>
              </a:extLst>
            </p:cNvPr>
            <p:cNvSpPr/>
            <p:nvPr/>
          </p:nvSpPr>
          <p:spPr>
            <a:xfrm>
              <a:off x="2395197" y="3904192"/>
              <a:ext cx="681199" cy="681199"/>
            </a:xfrm>
            <a:prstGeom prst="pentagon">
              <a:avLst/>
            </a:prstGeom>
            <a:solidFill>
              <a:srgbClr val="71C2CD"/>
            </a:solidFill>
            <a:ln>
              <a:solidFill>
                <a:srgbClr val="B8E1E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  <a:ea typeface="맑은 고딕" pitchFamily="50" charset="-127"/>
              </a:endParaRPr>
            </a:p>
          </p:txBody>
        </p:sp>
        <p:sp>
          <p:nvSpPr>
            <p:cNvPr id="8" name="Text Box 4">
              <a:extLst>
                <a:ext uri="{FF2B5EF4-FFF2-40B4-BE49-F238E27FC236}">
                  <a16:creationId xmlns:a16="http://schemas.microsoft.com/office/drawing/2014/main" id="{C63B66FC-00CB-4B58-9128-59127D908BF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35350" y="3991824"/>
              <a:ext cx="601447" cy="584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algn="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3200" b="1" dirty="0">
                  <a:ln w="3175">
                    <a:solidFill>
                      <a:schemeClr val="bg1">
                        <a:alpha val="14000"/>
                      </a:schemeClr>
                    </a:solidFill>
                  </a:ln>
                  <a:solidFill>
                    <a:schemeClr val="bg1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02</a:t>
              </a:r>
              <a:endParaRPr kumimoji="1" lang="ko-KR" altLang="ko-KR" sz="3200" b="1" dirty="0">
                <a:ln w="3175">
                  <a:solidFill>
                    <a:schemeClr val="bg1">
                      <a:alpha val="14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맑은 고딕" pitchFamily="50" charset="-127"/>
                <a:cs typeface="굴림" pitchFamily="50" charset="-127"/>
              </a:endParaRPr>
            </a:p>
          </p:txBody>
        </p:sp>
      </p:grpSp>
      <p:sp>
        <p:nvSpPr>
          <p:cNvPr id="9" name="제목 1">
            <a:extLst>
              <a:ext uri="{FF2B5EF4-FFF2-40B4-BE49-F238E27FC236}">
                <a16:creationId xmlns:a16="http://schemas.microsoft.com/office/drawing/2014/main" id="{4F17D056-DB37-4CA4-971E-C70B7BDBA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313" y="65422"/>
            <a:ext cx="4117957" cy="796908"/>
          </a:xfrm>
        </p:spPr>
        <p:txBody>
          <a:bodyPr>
            <a:normAutofit fontScale="90000"/>
          </a:bodyPr>
          <a:lstStyle/>
          <a:p>
            <a:r>
              <a:rPr lang="fr-FR" altLang="ko-KR" dirty="0">
                <a:effectLst/>
              </a:rPr>
              <a:t>Le projet « Banc de test éolienne »</a:t>
            </a:r>
            <a:endParaRPr lang="ko-KR" altLang="en-US" dirty="0">
              <a:effectLst/>
            </a:endParaRPr>
          </a:p>
        </p:txBody>
      </p:sp>
      <p:graphicFrame>
        <p:nvGraphicFramePr>
          <p:cNvPr id="11" name="Diagramme 10">
            <a:extLst>
              <a:ext uri="{FF2B5EF4-FFF2-40B4-BE49-F238E27FC236}">
                <a16:creationId xmlns:a16="http://schemas.microsoft.com/office/drawing/2014/main" id="{C33741E8-585A-4123-B8E3-08CEDABFD55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2303784"/>
              </p:ext>
            </p:extLst>
          </p:nvPr>
        </p:nvGraphicFramePr>
        <p:xfrm>
          <a:off x="683568" y="6320252"/>
          <a:ext cx="7884000" cy="4311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5" name="Espace réservé du numéro de diapositive 151">
            <a:extLst>
              <a:ext uri="{FF2B5EF4-FFF2-40B4-BE49-F238E27FC236}">
                <a16:creationId xmlns:a16="http://schemas.microsoft.com/office/drawing/2014/main" id="{1A812489-B959-4C83-8581-CD05695D12E9}"/>
              </a:ext>
            </a:extLst>
          </p:cNvPr>
          <p:cNvSpPr txBox="1">
            <a:spLocks/>
          </p:cNvSpPr>
          <p:nvPr/>
        </p:nvSpPr>
        <p:spPr>
          <a:xfrm>
            <a:off x="8567568" y="6353285"/>
            <a:ext cx="416960" cy="36511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E6BC638-39B7-4287-91A7-2A3DDA573295}" type="slidenum">
              <a:rPr lang="ko-KR" altLang="en-US" smtClean="0">
                <a:solidFill>
                  <a:schemeClr val="tx1"/>
                </a:solidFill>
              </a:rPr>
              <a:pPr/>
              <a:t>4</a:t>
            </a:fld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EBA7DA74-4FBB-4F56-A70D-A57411C3B528}"/>
              </a:ext>
            </a:extLst>
          </p:cNvPr>
          <p:cNvSpPr txBox="1"/>
          <p:nvPr/>
        </p:nvSpPr>
        <p:spPr>
          <a:xfrm>
            <a:off x="677115" y="1808914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Curtis</a:t>
            </a:r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9D917F31-4751-45AD-89C3-C6A8C17F6D06}"/>
              </a:ext>
            </a:extLst>
          </p:cNvPr>
          <p:cNvSpPr/>
          <p:nvPr/>
        </p:nvSpPr>
        <p:spPr>
          <a:xfrm>
            <a:off x="239207" y="1849564"/>
            <a:ext cx="288032" cy="288032"/>
          </a:xfrm>
          <a:prstGeom prst="ellipse">
            <a:avLst/>
          </a:prstGeom>
          <a:solidFill>
            <a:srgbClr val="FF0000"/>
          </a:solidFill>
          <a:ln>
            <a:solidFill>
              <a:srgbClr val="FF0303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0A84F221-63BA-4029-A5EF-04446344DD23}"/>
              </a:ext>
            </a:extLst>
          </p:cNvPr>
          <p:cNvSpPr txBox="1"/>
          <p:nvPr/>
        </p:nvSpPr>
        <p:spPr>
          <a:xfrm>
            <a:off x="6236745" y="1738038"/>
            <a:ext cx="1008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Aymeric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30DA6F9B-D80F-4832-9559-1E6AAA7854FA}"/>
              </a:ext>
            </a:extLst>
          </p:cNvPr>
          <p:cNvSpPr txBox="1"/>
          <p:nvPr/>
        </p:nvSpPr>
        <p:spPr>
          <a:xfrm>
            <a:off x="3034387" y="1793116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Jérémie</a:t>
            </a:r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F427A93D-387D-48C6-8E98-333A0CD3747F}"/>
              </a:ext>
            </a:extLst>
          </p:cNvPr>
          <p:cNvSpPr/>
          <p:nvPr/>
        </p:nvSpPr>
        <p:spPr>
          <a:xfrm>
            <a:off x="5942871" y="1795621"/>
            <a:ext cx="288032" cy="288032"/>
          </a:xfrm>
          <a:prstGeom prst="ellipse">
            <a:avLst/>
          </a:prstGeom>
          <a:solidFill>
            <a:srgbClr val="0079FF"/>
          </a:solidFill>
          <a:ln>
            <a:solidFill>
              <a:srgbClr val="007BFF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7E6FEBBE-7450-4BA7-BBB0-0431FB71D63F}"/>
              </a:ext>
            </a:extLst>
          </p:cNvPr>
          <p:cNvSpPr/>
          <p:nvPr/>
        </p:nvSpPr>
        <p:spPr>
          <a:xfrm>
            <a:off x="2716427" y="1845725"/>
            <a:ext cx="288032" cy="288032"/>
          </a:xfrm>
          <a:prstGeom prst="ellipse">
            <a:avLst/>
          </a:prstGeom>
          <a:solidFill>
            <a:srgbClr val="00FF00"/>
          </a:solidFill>
          <a:ln>
            <a:solidFill>
              <a:srgbClr val="00FF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91D01929-E8B9-4812-BEFC-EC7CEED85EF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43" y="2187038"/>
            <a:ext cx="9144000" cy="3983983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E9077391-804E-4739-949C-784FA0C8B1B9}"/>
              </a:ext>
            </a:extLst>
          </p:cNvPr>
          <p:cNvSpPr txBox="1"/>
          <p:nvPr/>
        </p:nvSpPr>
        <p:spPr>
          <a:xfrm>
            <a:off x="7596336" y="4653136"/>
            <a:ext cx="12676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dirty="0">
                <a:highlight>
                  <a:srgbClr val="FFFF00"/>
                </a:highlight>
              </a:rPr>
              <a:t>PLC REVPICOMPAC</a:t>
            </a:r>
          </a:p>
        </p:txBody>
      </p:sp>
    </p:spTree>
    <p:extLst>
      <p:ext uri="{BB962C8B-B14F-4D97-AF65-F5344CB8AC3E}">
        <p14:creationId xmlns:p14="http://schemas.microsoft.com/office/powerpoint/2010/main" val="40096398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8590" y="26002"/>
            <a:ext cx="7661196" cy="796908"/>
          </a:xfrm>
        </p:spPr>
        <p:txBody>
          <a:bodyPr/>
          <a:lstStyle/>
          <a:p>
            <a:r>
              <a:rPr lang="en-US" altLang="ko-KR" dirty="0"/>
              <a:t>Application </a:t>
            </a:r>
            <a:r>
              <a:rPr lang="en-US" altLang="ko-KR" dirty="0" err="1"/>
              <a:t>en</a:t>
            </a:r>
            <a:r>
              <a:rPr lang="en-US" altLang="ko-KR" dirty="0"/>
              <a:t> C#</a:t>
            </a:r>
            <a:endParaRPr lang="ko-KR" altLang="en-US" dirty="0"/>
          </a:p>
        </p:txBody>
      </p:sp>
      <p:pic>
        <p:nvPicPr>
          <p:cNvPr id="80" name="Image 79">
            <a:extLst>
              <a:ext uri="{FF2B5EF4-FFF2-40B4-BE49-F238E27FC236}">
                <a16:creationId xmlns:a16="http://schemas.microsoft.com/office/drawing/2014/main" id="{AA3E0C8B-EE69-4FDC-B808-066D2A879A1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1038" y="1409284"/>
            <a:ext cx="970680" cy="970680"/>
          </a:xfrm>
          <a:prstGeom prst="rect">
            <a:avLst/>
          </a:prstGeom>
        </p:spPr>
      </p:pic>
      <p:pic>
        <p:nvPicPr>
          <p:cNvPr id="81" name="Image 80">
            <a:extLst>
              <a:ext uri="{FF2B5EF4-FFF2-40B4-BE49-F238E27FC236}">
                <a16:creationId xmlns:a16="http://schemas.microsoft.com/office/drawing/2014/main" id="{45880C2C-0D2B-452A-B97C-DE443151EE3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12" y="6146872"/>
            <a:ext cx="661256" cy="711127"/>
          </a:xfrm>
          <a:prstGeom prst="rect">
            <a:avLst/>
          </a:prstGeom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B5ECA98E-BAE1-429B-A610-0660E94E9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08118" y="6501914"/>
            <a:ext cx="2133600" cy="220641"/>
          </a:xfrm>
        </p:spPr>
        <p:txBody>
          <a:bodyPr/>
          <a:lstStyle/>
          <a:p>
            <a:fld id="{EE6BC638-39B7-4287-91A7-2A3DDA573295}" type="slidenum">
              <a:rPr lang="ko-KR" altLang="en-US" smtClean="0">
                <a:solidFill>
                  <a:schemeClr val="tx1"/>
                </a:solidFill>
              </a:rPr>
              <a:pPr/>
              <a:t>5</a:t>
            </a:fld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32" name="Diagramme 31">
            <a:extLst>
              <a:ext uri="{FF2B5EF4-FFF2-40B4-BE49-F238E27FC236}">
                <a16:creationId xmlns:a16="http://schemas.microsoft.com/office/drawing/2014/main" id="{67391CE4-9963-4DD1-8D0C-F59489FF299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13120691"/>
              </p:ext>
            </p:extLst>
          </p:nvPr>
        </p:nvGraphicFramePr>
        <p:xfrm>
          <a:off x="683568" y="6320252"/>
          <a:ext cx="7884000" cy="4311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pSp>
        <p:nvGrpSpPr>
          <p:cNvPr id="33" name="그룹 4">
            <a:extLst>
              <a:ext uri="{FF2B5EF4-FFF2-40B4-BE49-F238E27FC236}">
                <a16:creationId xmlns:a16="http://schemas.microsoft.com/office/drawing/2014/main" id="{D8F00451-CA4C-47D1-B8C3-BF89C142491B}"/>
              </a:ext>
            </a:extLst>
          </p:cNvPr>
          <p:cNvGrpSpPr/>
          <p:nvPr/>
        </p:nvGrpSpPr>
        <p:grpSpPr>
          <a:xfrm>
            <a:off x="104615" y="83857"/>
            <a:ext cx="681199" cy="681199"/>
            <a:chOff x="2395197" y="3904192"/>
            <a:chExt cx="681199" cy="681199"/>
          </a:xfrm>
        </p:grpSpPr>
        <p:sp>
          <p:nvSpPr>
            <p:cNvPr id="34" name="정오각형 8">
              <a:extLst>
                <a:ext uri="{FF2B5EF4-FFF2-40B4-BE49-F238E27FC236}">
                  <a16:creationId xmlns:a16="http://schemas.microsoft.com/office/drawing/2014/main" id="{7247E30B-F78E-4118-B723-DC326269F7E5}"/>
                </a:ext>
              </a:extLst>
            </p:cNvPr>
            <p:cNvSpPr/>
            <p:nvPr/>
          </p:nvSpPr>
          <p:spPr>
            <a:xfrm>
              <a:off x="2395197" y="3904192"/>
              <a:ext cx="681199" cy="681199"/>
            </a:xfrm>
            <a:prstGeom prst="pentagon">
              <a:avLst/>
            </a:prstGeom>
            <a:solidFill>
              <a:srgbClr val="71C2CD"/>
            </a:solidFill>
            <a:ln>
              <a:solidFill>
                <a:srgbClr val="B8E1E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  <a:ea typeface="맑은 고딕" pitchFamily="50" charset="-127"/>
              </a:endParaRPr>
            </a:p>
          </p:txBody>
        </p:sp>
        <p:sp>
          <p:nvSpPr>
            <p:cNvPr id="35" name="Text Box 4">
              <a:extLst>
                <a:ext uri="{FF2B5EF4-FFF2-40B4-BE49-F238E27FC236}">
                  <a16:creationId xmlns:a16="http://schemas.microsoft.com/office/drawing/2014/main" id="{960E8242-B712-4821-9B3A-AE0AB625F78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35350" y="3991824"/>
              <a:ext cx="601447" cy="584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algn="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3200" b="1" dirty="0">
                  <a:ln w="3175">
                    <a:solidFill>
                      <a:schemeClr val="bg1">
                        <a:alpha val="14000"/>
                      </a:schemeClr>
                    </a:solidFill>
                  </a:ln>
                  <a:solidFill>
                    <a:schemeClr val="bg1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03</a:t>
              </a:r>
              <a:endParaRPr kumimoji="1" lang="ko-KR" altLang="ko-KR" sz="3200" b="1" dirty="0">
                <a:ln w="3175">
                  <a:solidFill>
                    <a:schemeClr val="bg1">
                      <a:alpha val="14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맑은 고딕" pitchFamily="50" charset="-127"/>
                <a:cs typeface="굴림" pitchFamily="50" charset="-127"/>
              </a:endParaRPr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9EFF04B0-C541-45F1-ADE1-434A6D5555ED}"/>
              </a:ext>
            </a:extLst>
          </p:cNvPr>
          <p:cNvSpPr/>
          <p:nvPr/>
        </p:nvSpPr>
        <p:spPr>
          <a:xfrm>
            <a:off x="28761" y="1933781"/>
            <a:ext cx="2343919" cy="518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En mode scénario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2589F15-620A-4141-A976-B64041A2F2CC}"/>
              </a:ext>
            </a:extLst>
          </p:cNvPr>
          <p:cNvSpPr/>
          <p:nvPr/>
        </p:nvSpPr>
        <p:spPr>
          <a:xfrm>
            <a:off x="153993" y="3012244"/>
            <a:ext cx="2093454" cy="43118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Réglage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6ED5D2D4-073B-4951-A60B-5D355F5FCBFC}"/>
              </a:ext>
            </a:extLst>
          </p:cNvPr>
          <p:cNvSpPr/>
          <p:nvPr/>
        </p:nvSpPr>
        <p:spPr>
          <a:xfrm>
            <a:off x="153993" y="3970873"/>
            <a:ext cx="2093454" cy="60096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Puissance de la </a:t>
            </a:r>
            <a:br>
              <a:rPr lang="fr-FR" dirty="0"/>
            </a:br>
            <a:r>
              <a:rPr lang="fr-FR" dirty="0"/>
              <a:t>soufflerie de départ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AEF9DA14-FD18-4ECE-B3F0-5CB7CE1CDF5B}"/>
              </a:ext>
            </a:extLst>
          </p:cNvPr>
          <p:cNvSpPr/>
          <p:nvPr/>
        </p:nvSpPr>
        <p:spPr>
          <a:xfrm>
            <a:off x="2610866" y="3948140"/>
            <a:ext cx="2558895" cy="60096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Durée avant passage </a:t>
            </a:r>
            <a:br>
              <a:rPr lang="fr-FR" dirty="0"/>
            </a:br>
            <a:r>
              <a:rPr lang="fr-FR" dirty="0"/>
              <a:t>d’une nouvelle puissance</a:t>
            </a:r>
          </a:p>
        </p:txBody>
      </p:sp>
      <p:cxnSp>
        <p:nvCxnSpPr>
          <p:cNvPr id="82" name="Connecteur droit avec flèche 81">
            <a:extLst>
              <a:ext uri="{FF2B5EF4-FFF2-40B4-BE49-F238E27FC236}">
                <a16:creationId xmlns:a16="http://schemas.microsoft.com/office/drawing/2014/main" id="{BC01057D-5673-4C76-A6FE-94F085596734}"/>
              </a:ext>
            </a:extLst>
          </p:cNvPr>
          <p:cNvCxnSpPr>
            <a:cxnSpLocks/>
            <a:stCxn id="52" idx="2"/>
            <a:endCxn id="53" idx="0"/>
          </p:cNvCxnSpPr>
          <p:nvPr/>
        </p:nvCxnSpPr>
        <p:spPr>
          <a:xfrm>
            <a:off x="1200720" y="3443429"/>
            <a:ext cx="0" cy="52744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ZoneTexte 37">
            <a:extLst>
              <a:ext uri="{FF2B5EF4-FFF2-40B4-BE49-F238E27FC236}">
                <a16:creationId xmlns:a16="http://schemas.microsoft.com/office/drawing/2014/main" id="{4BA931A1-988A-4893-8145-86C8B944C062}"/>
              </a:ext>
            </a:extLst>
          </p:cNvPr>
          <p:cNvSpPr txBox="1"/>
          <p:nvPr/>
        </p:nvSpPr>
        <p:spPr>
          <a:xfrm>
            <a:off x="6660232" y="5645039"/>
            <a:ext cx="20882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Puissance =&gt; % du max, 0-10 volt</a:t>
            </a:r>
          </a:p>
        </p:txBody>
      </p:sp>
      <p:cxnSp>
        <p:nvCxnSpPr>
          <p:cNvPr id="93" name="Connecteur droit avec flèche 92">
            <a:extLst>
              <a:ext uri="{FF2B5EF4-FFF2-40B4-BE49-F238E27FC236}">
                <a16:creationId xmlns:a16="http://schemas.microsoft.com/office/drawing/2014/main" id="{AAF5D243-4241-4F4F-B7B4-1F8A25E327F4}"/>
              </a:ext>
            </a:extLst>
          </p:cNvPr>
          <p:cNvCxnSpPr>
            <a:cxnSpLocks/>
            <a:stCxn id="16" idx="2"/>
            <a:endCxn id="52" idx="0"/>
          </p:cNvCxnSpPr>
          <p:nvPr/>
        </p:nvCxnSpPr>
        <p:spPr>
          <a:xfrm flipH="1">
            <a:off x="1200720" y="2452181"/>
            <a:ext cx="1" cy="56006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6" name="Rectangle 95">
            <a:extLst>
              <a:ext uri="{FF2B5EF4-FFF2-40B4-BE49-F238E27FC236}">
                <a16:creationId xmlns:a16="http://schemas.microsoft.com/office/drawing/2014/main" id="{3AFE8678-EE1E-403D-BCB0-CF9701BB2279}"/>
              </a:ext>
            </a:extLst>
          </p:cNvPr>
          <p:cNvSpPr/>
          <p:nvPr/>
        </p:nvSpPr>
        <p:spPr>
          <a:xfrm>
            <a:off x="1491304" y="804776"/>
            <a:ext cx="2343919" cy="518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Application</a:t>
            </a:r>
          </a:p>
        </p:txBody>
      </p:sp>
      <p:cxnSp>
        <p:nvCxnSpPr>
          <p:cNvPr id="97" name="Connecteur droit avec flèche 96">
            <a:extLst>
              <a:ext uri="{FF2B5EF4-FFF2-40B4-BE49-F238E27FC236}">
                <a16:creationId xmlns:a16="http://schemas.microsoft.com/office/drawing/2014/main" id="{C3B81B2D-24A4-4680-8350-26E3CD586D93}"/>
              </a:ext>
            </a:extLst>
          </p:cNvPr>
          <p:cNvCxnSpPr>
            <a:cxnSpLocks/>
            <a:stCxn id="96" idx="2"/>
            <a:endCxn id="16" idx="0"/>
          </p:cNvCxnSpPr>
          <p:nvPr/>
        </p:nvCxnSpPr>
        <p:spPr>
          <a:xfrm flipH="1">
            <a:off x="1200721" y="1323176"/>
            <a:ext cx="1462543" cy="61060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1" name="Rectangle 130">
            <a:extLst>
              <a:ext uri="{FF2B5EF4-FFF2-40B4-BE49-F238E27FC236}">
                <a16:creationId xmlns:a16="http://schemas.microsoft.com/office/drawing/2014/main" id="{568AC2DA-2B26-48DA-BC86-538E07F9C017}"/>
              </a:ext>
            </a:extLst>
          </p:cNvPr>
          <p:cNvSpPr/>
          <p:nvPr/>
        </p:nvSpPr>
        <p:spPr>
          <a:xfrm>
            <a:off x="2846493" y="1936267"/>
            <a:ext cx="2343919" cy="518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En mode instantané</a:t>
            </a:r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EE26E9A9-89A0-4050-9812-8C05870C9627}"/>
              </a:ext>
            </a:extLst>
          </p:cNvPr>
          <p:cNvSpPr/>
          <p:nvPr/>
        </p:nvSpPr>
        <p:spPr>
          <a:xfrm>
            <a:off x="2971726" y="2911471"/>
            <a:ext cx="2343915" cy="656553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Curseur modifiant la </a:t>
            </a:r>
          </a:p>
          <a:p>
            <a:pPr algn="ctr"/>
            <a:r>
              <a:rPr lang="fr-FR" dirty="0"/>
              <a:t>consigne (0% à 100%)</a:t>
            </a:r>
          </a:p>
        </p:txBody>
      </p:sp>
      <p:cxnSp>
        <p:nvCxnSpPr>
          <p:cNvPr id="147" name="Connecteur droit avec flèche 146">
            <a:extLst>
              <a:ext uri="{FF2B5EF4-FFF2-40B4-BE49-F238E27FC236}">
                <a16:creationId xmlns:a16="http://schemas.microsoft.com/office/drawing/2014/main" id="{CF3BAEB2-D8AE-487D-BD7A-922101DEC78D}"/>
              </a:ext>
            </a:extLst>
          </p:cNvPr>
          <p:cNvCxnSpPr>
            <a:cxnSpLocks/>
            <a:stCxn id="131" idx="2"/>
            <a:endCxn id="146" idx="0"/>
          </p:cNvCxnSpPr>
          <p:nvPr/>
        </p:nvCxnSpPr>
        <p:spPr>
          <a:xfrm>
            <a:off x="4018453" y="2454667"/>
            <a:ext cx="125231" cy="45680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0" name="Connecteur droit avec flèche 149">
            <a:extLst>
              <a:ext uri="{FF2B5EF4-FFF2-40B4-BE49-F238E27FC236}">
                <a16:creationId xmlns:a16="http://schemas.microsoft.com/office/drawing/2014/main" id="{9DEB576F-70CC-4EF4-9F9C-2F5ED355872A}"/>
              </a:ext>
            </a:extLst>
          </p:cNvPr>
          <p:cNvCxnSpPr>
            <a:cxnSpLocks/>
            <a:stCxn id="96" idx="2"/>
            <a:endCxn id="131" idx="0"/>
          </p:cNvCxnSpPr>
          <p:nvPr/>
        </p:nvCxnSpPr>
        <p:spPr>
          <a:xfrm>
            <a:off x="2663264" y="1323176"/>
            <a:ext cx="1355189" cy="61309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9" name="Rectangle 158">
            <a:extLst>
              <a:ext uri="{FF2B5EF4-FFF2-40B4-BE49-F238E27FC236}">
                <a16:creationId xmlns:a16="http://schemas.microsoft.com/office/drawing/2014/main" id="{A31F288B-FE6C-4CBE-A12E-D47F6DFA7DF8}"/>
              </a:ext>
            </a:extLst>
          </p:cNvPr>
          <p:cNvSpPr/>
          <p:nvPr/>
        </p:nvSpPr>
        <p:spPr>
          <a:xfrm>
            <a:off x="5652120" y="2918585"/>
            <a:ext cx="3240361" cy="656553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Affichage : force du vent</a:t>
            </a:r>
          </a:p>
          <a:p>
            <a:pPr algn="ctr"/>
            <a:r>
              <a:rPr lang="fr-FR" dirty="0"/>
              <a:t>et la puissance éolienne produite</a:t>
            </a:r>
          </a:p>
        </p:txBody>
      </p:sp>
      <p:cxnSp>
        <p:nvCxnSpPr>
          <p:cNvPr id="161" name="Connecteur droit avec flèche 160">
            <a:extLst>
              <a:ext uri="{FF2B5EF4-FFF2-40B4-BE49-F238E27FC236}">
                <a16:creationId xmlns:a16="http://schemas.microsoft.com/office/drawing/2014/main" id="{0F75C218-CED4-4E0D-A992-75C9721AE078}"/>
              </a:ext>
            </a:extLst>
          </p:cNvPr>
          <p:cNvCxnSpPr>
            <a:cxnSpLocks/>
            <a:stCxn id="131" idx="2"/>
            <a:endCxn id="159" idx="0"/>
          </p:cNvCxnSpPr>
          <p:nvPr/>
        </p:nvCxnSpPr>
        <p:spPr>
          <a:xfrm>
            <a:off x="4018453" y="2454667"/>
            <a:ext cx="3253848" cy="46391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1" name="Connecteur droit avec flèche 180">
            <a:extLst>
              <a:ext uri="{FF2B5EF4-FFF2-40B4-BE49-F238E27FC236}">
                <a16:creationId xmlns:a16="http://schemas.microsoft.com/office/drawing/2014/main" id="{6F2163A0-D0D2-4710-832A-FCA041B4014E}"/>
              </a:ext>
            </a:extLst>
          </p:cNvPr>
          <p:cNvCxnSpPr>
            <a:cxnSpLocks/>
            <a:stCxn id="52" idx="2"/>
            <a:endCxn id="54" idx="0"/>
          </p:cNvCxnSpPr>
          <p:nvPr/>
        </p:nvCxnSpPr>
        <p:spPr>
          <a:xfrm>
            <a:off x="1200720" y="3443429"/>
            <a:ext cx="2689594" cy="50471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4" name="Rectangle 183">
            <a:extLst>
              <a:ext uri="{FF2B5EF4-FFF2-40B4-BE49-F238E27FC236}">
                <a16:creationId xmlns:a16="http://schemas.microsoft.com/office/drawing/2014/main" id="{60E4CB9A-C78F-4DAD-98DF-59E0793F1BD2}"/>
              </a:ext>
            </a:extLst>
          </p:cNvPr>
          <p:cNvSpPr/>
          <p:nvPr/>
        </p:nvSpPr>
        <p:spPr>
          <a:xfrm>
            <a:off x="824389" y="5053816"/>
            <a:ext cx="3319294" cy="1028786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Fin : Courbe qui met en évidence la puissance produite en fonction de la force du vent</a:t>
            </a:r>
          </a:p>
        </p:txBody>
      </p:sp>
      <p:cxnSp>
        <p:nvCxnSpPr>
          <p:cNvPr id="193" name="Connecteur droit avec flèche 192">
            <a:extLst>
              <a:ext uri="{FF2B5EF4-FFF2-40B4-BE49-F238E27FC236}">
                <a16:creationId xmlns:a16="http://schemas.microsoft.com/office/drawing/2014/main" id="{A488BA21-7CCA-4B91-8092-FC6E60B66522}"/>
              </a:ext>
            </a:extLst>
          </p:cNvPr>
          <p:cNvCxnSpPr>
            <a:cxnSpLocks/>
          </p:cNvCxnSpPr>
          <p:nvPr/>
        </p:nvCxnSpPr>
        <p:spPr>
          <a:xfrm>
            <a:off x="2484036" y="4581128"/>
            <a:ext cx="0" cy="45924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3" name="Rectangle 202">
            <a:extLst>
              <a:ext uri="{FF2B5EF4-FFF2-40B4-BE49-F238E27FC236}">
                <a16:creationId xmlns:a16="http://schemas.microsoft.com/office/drawing/2014/main" id="{0F2C9E7E-8D36-4543-98AD-0B0D0B09FC94}"/>
              </a:ext>
            </a:extLst>
          </p:cNvPr>
          <p:cNvSpPr/>
          <p:nvPr/>
        </p:nvSpPr>
        <p:spPr>
          <a:xfrm>
            <a:off x="5904137" y="4039056"/>
            <a:ext cx="2736327" cy="463918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Sauvegarde de scénarios</a:t>
            </a:r>
          </a:p>
        </p:txBody>
      </p:sp>
      <p:sp>
        <p:nvSpPr>
          <p:cNvPr id="212" name="Rectangle 211">
            <a:extLst>
              <a:ext uri="{FF2B5EF4-FFF2-40B4-BE49-F238E27FC236}">
                <a16:creationId xmlns:a16="http://schemas.microsoft.com/office/drawing/2014/main" id="{D03F52E6-BF03-4D33-8232-BEDE78E7ECBA}"/>
              </a:ext>
            </a:extLst>
          </p:cNvPr>
          <p:cNvSpPr/>
          <p:nvPr/>
        </p:nvSpPr>
        <p:spPr>
          <a:xfrm>
            <a:off x="5904137" y="4689445"/>
            <a:ext cx="2736327" cy="463918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Retrouver une sauvegarde</a:t>
            </a:r>
          </a:p>
        </p:txBody>
      </p:sp>
      <p:cxnSp>
        <p:nvCxnSpPr>
          <p:cNvPr id="213" name="Connecteur droit avec flèche 212">
            <a:extLst>
              <a:ext uri="{FF2B5EF4-FFF2-40B4-BE49-F238E27FC236}">
                <a16:creationId xmlns:a16="http://schemas.microsoft.com/office/drawing/2014/main" id="{2EBD9223-F0F1-4C7D-BE3C-69B6CFAC951B}"/>
              </a:ext>
            </a:extLst>
          </p:cNvPr>
          <p:cNvCxnSpPr>
            <a:cxnSpLocks/>
            <a:stCxn id="203" idx="2"/>
            <a:endCxn id="212" idx="0"/>
          </p:cNvCxnSpPr>
          <p:nvPr/>
        </p:nvCxnSpPr>
        <p:spPr>
          <a:xfrm>
            <a:off x="7272301" y="4502974"/>
            <a:ext cx="0" cy="18647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6" name="Connecteur droit avec flèche 215">
            <a:extLst>
              <a:ext uri="{FF2B5EF4-FFF2-40B4-BE49-F238E27FC236}">
                <a16:creationId xmlns:a16="http://schemas.microsoft.com/office/drawing/2014/main" id="{45172435-9FED-49A8-B13F-6B53323EBD96}"/>
              </a:ext>
            </a:extLst>
          </p:cNvPr>
          <p:cNvCxnSpPr>
            <a:cxnSpLocks/>
            <a:stCxn id="184" idx="3"/>
          </p:cNvCxnSpPr>
          <p:nvPr/>
        </p:nvCxnSpPr>
        <p:spPr>
          <a:xfrm flipV="1">
            <a:off x="4143683" y="4271015"/>
            <a:ext cx="1760454" cy="129719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9602879-EA22-45B1-BF3D-6697C1D843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599" y="25433"/>
            <a:ext cx="6783599" cy="796908"/>
          </a:xfrm>
        </p:spPr>
        <p:txBody>
          <a:bodyPr/>
          <a:lstStyle/>
          <a:p>
            <a:r>
              <a:rPr lang="fr-FR" dirty="0"/>
              <a:t>Intérêt C#</a:t>
            </a:r>
          </a:p>
        </p:txBody>
      </p:sp>
      <p:graphicFrame>
        <p:nvGraphicFramePr>
          <p:cNvPr id="5" name="Diagramme 4">
            <a:extLst>
              <a:ext uri="{FF2B5EF4-FFF2-40B4-BE49-F238E27FC236}">
                <a16:creationId xmlns:a16="http://schemas.microsoft.com/office/drawing/2014/main" id="{45C2FAFD-372A-450F-AD06-26E203E7B1D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1326757"/>
              </p:ext>
            </p:extLst>
          </p:nvPr>
        </p:nvGraphicFramePr>
        <p:xfrm>
          <a:off x="683568" y="6320252"/>
          <a:ext cx="7884000" cy="4311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6" name="그룹 4">
            <a:extLst>
              <a:ext uri="{FF2B5EF4-FFF2-40B4-BE49-F238E27FC236}">
                <a16:creationId xmlns:a16="http://schemas.microsoft.com/office/drawing/2014/main" id="{88921CF5-6686-471F-BA7D-1F674A649CC0}"/>
              </a:ext>
            </a:extLst>
          </p:cNvPr>
          <p:cNvGrpSpPr/>
          <p:nvPr/>
        </p:nvGrpSpPr>
        <p:grpSpPr>
          <a:xfrm>
            <a:off x="104615" y="83857"/>
            <a:ext cx="681199" cy="681199"/>
            <a:chOff x="2395197" y="3904192"/>
            <a:chExt cx="681199" cy="681199"/>
          </a:xfrm>
        </p:grpSpPr>
        <p:sp>
          <p:nvSpPr>
            <p:cNvPr id="7" name="정오각형 8">
              <a:extLst>
                <a:ext uri="{FF2B5EF4-FFF2-40B4-BE49-F238E27FC236}">
                  <a16:creationId xmlns:a16="http://schemas.microsoft.com/office/drawing/2014/main" id="{3362E9F7-5EA3-473B-A504-3B277E85B457}"/>
                </a:ext>
              </a:extLst>
            </p:cNvPr>
            <p:cNvSpPr/>
            <p:nvPr/>
          </p:nvSpPr>
          <p:spPr>
            <a:xfrm>
              <a:off x="2395197" y="3904192"/>
              <a:ext cx="681199" cy="681199"/>
            </a:xfrm>
            <a:prstGeom prst="pentagon">
              <a:avLst/>
            </a:prstGeom>
            <a:solidFill>
              <a:srgbClr val="71C2CD"/>
            </a:solidFill>
            <a:ln>
              <a:solidFill>
                <a:srgbClr val="B8E1E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  <a:ea typeface="맑은 고딕" pitchFamily="50" charset="-127"/>
              </a:endParaRPr>
            </a:p>
          </p:txBody>
        </p:sp>
        <p:sp>
          <p:nvSpPr>
            <p:cNvPr id="8" name="Text Box 4">
              <a:extLst>
                <a:ext uri="{FF2B5EF4-FFF2-40B4-BE49-F238E27FC236}">
                  <a16:creationId xmlns:a16="http://schemas.microsoft.com/office/drawing/2014/main" id="{D767C8FD-F56A-476C-9EFB-EDD5013C4D9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35350" y="3991824"/>
              <a:ext cx="601447" cy="584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algn="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3200" b="1" dirty="0">
                  <a:ln w="3175">
                    <a:solidFill>
                      <a:schemeClr val="bg1">
                        <a:alpha val="14000"/>
                      </a:schemeClr>
                    </a:solidFill>
                  </a:ln>
                  <a:solidFill>
                    <a:schemeClr val="bg1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04</a:t>
              </a:r>
              <a:endParaRPr kumimoji="1" lang="ko-KR" altLang="ko-KR" sz="3200" b="1" dirty="0">
                <a:ln w="3175">
                  <a:solidFill>
                    <a:schemeClr val="bg1">
                      <a:alpha val="14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맑은 고딕" pitchFamily="50" charset="-127"/>
                <a:cs typeface="굴림" pitchFamily="50" charset="-127"/>
              </a:endParaRPr>
            </a:p>
          </p:txBody>
        </p:sp>
      </p:grpSp>
      <p:pic>
        <p:nvPicPr>
          <p:cNvPr id="14" name="Image 13">
            <a:extLst>
              <a:ext uri="{FF2B5EF4-FFF2-40B4-BE49-F238E27FC236}">
                <a16:creationId xmlns:a16="http://schemas.microsoft.com/office/drawing/2014/main" id="{6F90E12A-4C97-41BD-B2B9-B91C2593168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3409406"/>
            <a:ext cx="1584176" cy="1584176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16A1D339-C4FE-4979-95D7-48AD0AA2B3B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12776"/>
            <a:ext cx="1811120" cy="1811120"/>
          </a:xfrm>
          <a:prstGeom prst="rect">
            <a:avLst/>
          </a:prstGeom>
        </p:spPr>
      </p:pic>
      <p:sp>
        <p:nvSpPr>
          <p:cNvPr id="17" name="Espace réservé du numéro de diapositive 151">
            <a:extLst>
              <a:ext uri="{FF2B5EF4-FFF2-40B4-BE49-F238E27FC236}">
                <a16:creationId xmlns:a16="http://schemas.microsoft.com/office/drawing/2014/main" id="{0C030D20-9910-462A-850C-154EE8612993}"/>
              </a:ext>
            </a:extLst>
          </p:cNvPr>
          <p:cNvSpPr txBox="1">
            <a:spLocks/>
          </p:cNvSpPr>
          <p:nvPr/>
        </p:nvSpPr>
        <p:spPr>
          <a:xfrm>
            <a:off x="8720323" y="6459358"/>
            <a:ext cx="304788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E6BC638-39B7-4287-91A7-2A3DDA573295}" type="slidenum">
              <a:rPr lang="ko-KR" altLang="en-US" smtClean="0">
                <a:solidFill>
                  <a:schemeClr val="tx1"/>
                </a:solidFill>
              </a:rPr>
              <a:pPr/>
              <a:t>6</a:t>
            </a:fld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17ACE2CF-FC7F-4E13-97EC-8F3CEB4D89BD}"/>
              </a:ext>
            </a:extLst>
          </p:cNvPr>
          <p:cNvSpPr txBox="1"/>
          <p:nvPr/>
        </p:nvSpPr>
        <p:spPr>
          <a:xfrm>
            <a:off x="3581036" y="2164446"/>
            <a:ext cx="49865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rgbClr val="202124"/>
                </a:solidFill>
                <a:latin typeface="arial" panose="020B0604020202020204" pitchFamily="34" charset="0"/>
              </a:rPr>
              <a:t>IDE habituel, fournit par mon chef de projet. </a:t>
            </a:r>
            <a:endParaRPr lang="fr-FR" sz="1400" b="1" dirty="0"/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CAEAD862-97C4-4D7D-9801-7AFCD8C506D1}"/>
              </a:ext>
            </a:extLst>
          </p:cNvPr>
          <p:cNvSpPr txBox="1"/>
          <p:nvPr/>
        </p:nvSpPr>
        <p:spPr>
          <a:xfrm>
            <a:off x="3633691" y="3918697"/>
            <a:ext cx="49865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Il permet de réaliser tout type d'applicatio</a:t>
            </a:r>
            <a:r>
              <a:rPr lang="fr-FR" sz="1600" b="1" dirty="0">
                <a:solidFill>
                  <a:srgbClr val="202124"/>
                </a:solidFill>
                <a:latin typeface="arial" panose="020B0604020202020204" pitchFamily="34" charset="0"/>
              </a:rPr>
              <a:t>n </a:t>
            </a:r>
            <a:r>
              <a:rPr lang="fr-FR" sz="1600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tout  en affichant de bonnes performances ! </a:t>
            </a:r>
            <a:endParaRPr lang="fr-FR" sz="1400" b="1" dirty="0"/>
          </a:p>
        </p:txBody>
      </p:sp>
      <p:cxnSp>
        <p:nvCxnSpPr>
          <p:cNvPr id="24" name="Connecteur droit avec flèche 23">
            <a:extLst>
              <a:ext uri="{FF2B5EF4-FFF2-40B4-BE49-F238E27FC236}">
                <a16:creationId xmlns:a16="http://schemas.microsoft.com/office/drawing/2014/main" id="{69CBD6F2-271F-48FF-8F50-C43258C0EE53}"/>
              </a:ext>
            </a:extLst>
          </p:cNvPr>
          <p:cNvCxnSpPr>
            <a:stCxn id="16" idx="3"/>
            <a:endCxn id="21" idx="1"/>
          </p:cNvCxnSpPr>
          <p:nvPr/>
        </p:nvCxnSpPr>
        <p:spPr>
          <a:xfrm>
            <a:off x="1811120" y="2318336"/>
            <a:ext cx="1769916" cy="1538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avec flèche 24">
            <a:extLst>
              <a:ext uri="{FF2B5EF4-FFF2-40B4-BE49-F238E27FC236}">
                <a16:creationId xmlns:a16="http://schemas.microsoft.com/office/drawing/2014/main" id="{4C55D594-CCC4-4BEF-BA1A-A5D66D700D38}"/>
              </a:ext>
            </a:extLst>
          </p:cNvPr>
          <p:cNvCxnSpPr>
            <a:cxnSpLocks/>
            <a:stCxn id="14" idx="3"/>
            <a:endCxn id="22" idx="1"/>
          </p:cNvCxnSpPr>
          <p:nvPr/>
        </p:nvCxnSpPr>
        <p:spPr>
          <a:xfrm>
            <a:off x="2915816" y="4201494"/>
            <a:ext cx="717875" cy="959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ZoneTexte 30">
            <a:extLst>
              <a:ext uri="{FF2B5EF4-FFF2-40B4-BE49-F238E27FC236}">
                <a16:creationId xmlns:a16="http://schemas.microsoft.com/office/drawing/2014/main" id="{AFFC48FA-F546-4BC5-AA35-0FAD9A8FFC75}"/>
              </a:ext>
            </a:extLst>
          </p:cNvPr>
          <p:cNvSpPr txBox="1"/>
          <p:nvPr/>
        </p:nvSpPr>
        <p:spPr>
          <a:xfrm>
            <a:off x="3633691" y="4508143"/>
            <a:ext cx="49865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ça reste la même structure C, orientés objets.</a:t>
            </a:r>
            <a:endParaRPr lang="fr-FR" sz="1400" b="1" dirty="0"/>
          </a:p>
        </p:txBody>
      </p:sp>
      <p:cxnSp>
        <p:nvCxnSpPr>
          <p:cNvPr id="32" name="Connecteur droit avec flèche 31">
            <a:extLst>
              <a:ext uri="{FF2B5EF4-FFF2-40B4-BE49-F238E27FC236}">
                <a16:creationId xmlns:a16="http://schemas.microsoft.com/office/drawing/2014/main" id="{BC153A1F-F858-49AF-995E-CE8EE41DDD00}"/>
              </a:ext>
            </a:extLst>
          </p:cNvPr>
          <p:cNvCxnSpPr>
            <a:cxnSpLocks/>
            <a:stCxn id="14" idx="3"/>
            <a:endCxn id="31" idx="1"/>
          </p:cNvCxnSpPr>
          <p:nvPr/>
        </p:nvCxnSpPr>
        <p:spPr>
          <a:xfrm>
            <a:off x="2915816" y="4201494"/>
            <a:ext cx="717875" cy="47592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ZoneTexte 2">
            <a:extLst>
              <a:ext uri="{FF2B5EF4-FFF2-40B4-BE49-F238E27FC236}">
                <a16:creationId xmlns:a16="http://schemas.microsoft.com/office/drawing/2014/main" id="{761AF0E6-F945-42A6-8362-FDA4802FFD3C}"/>
              </a:ext>
            </a:extLst>
          </p:cNvPr>
          <p:cNvSpPr txBox="1"/>
          <p:nvPr/>
        </p:nvSpPr>
        <p:spPr>
          <a:xfrm>
            <a:off x="1811120" y="1161277"/>
            <a:ext cx="2448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Logiciel imposé</a:t>
            </a:r>
          </a:p>
        </p:txBody>
      </p: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AB95B7F8-7DAC-4CC1-8791-300C11FEC557}"/>
              </a:ext>
            </a:extLst>
          </p:cNvPr>
          <p:cNvCxnSpPr/>
          <p:nvPr/>
        </p:nvCxnSpPr>
        <p:spPr>
          <a:xfrm>
            <a:off x="1739112" y="1711211"/>
            <a:ext cx="252028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1462909E-2F76-4E3E-955B-7FD0A8042025}"/>
              </a:ext>
            </a:extLst>
          </p:cNvPr>
          <p:cNvCxnSpPr>
            <a:cxnSpLocks/>
          </p:cNvCxnSpPr>
          <p:nvPr/>
        </p:nvCxnSpPr>
        <p:spPr>
          <a:xfrm flipH="1" flipV="1">
            <a:off x="4067944" y="1153215"/>
            <a:ext cx="191448" cy="46972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35">
            <a:extLst>
              <a:ext uri="{FF2B5EF4-FFF2-40B4-BE49-F238E27FC236}">
                <a16:creationId xmlns:a16="http://schemas.microsoft.com/office/drawing/2014/main" id="{F5A9F016-4758-4898-B170-840522E14762}"/>
              </a:ext>
            </a:extLst>
          </p:cNvPr>
          <p:cNvCxnSpPr>
            <a:cxnSpLocks/>
          </p:cNvCxnSpPr>
          <p:nvPr/>
        </p:nvCxnSpPr>
        <p:spPr>
          <a:xfrm flipH="1">
            <a:off x="1627144" y="1146380"/>
            <a:ext cx="2344216" cy="683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38">
            <a:extLst>
              <a:ext uri="{FF2B5EF4-FFF2-40B4-BE49-F238E27FC236}">
                <a16:creationId xmlns:a16="http://schemas.microsoft.com/office/drawing/2014/main" id="{50990E56-857B-48D9-B0EC-733BF2CCC09C}"/>
              </a:ext>
            </a:extLst>
          </p:cNvPr>
          <p:cNvCxnSpPr>
            <a:cxnSpLocks/>
          </p:cNvCxnSpPr>
          <p:nvPr/>
        </p:nvCxnSpPr>
        <p:spPr>
          <a:xfrm flipH="1" flipV="1">
            <a:off x="1547664" y="1161277"/>
            <a:ext cx="79480" cy="46166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Image 22">
            <a:extLst>
              <a:ext uri="{FF2B5EF4-FFF2-40B4-BE49-F238E27FC236}">
                <a16:creationId xmlns:a16="http://schemas.microsoft.com/office/drawing/2014/main" id="{4AB896C7-C983-4D12-9DB0-C5DE198541CB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12" y="6146872"/>
            <a:ext cx="661256" cy="711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9022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85ED2D11-0605-4667-96A4-5C9DB5643DFC}"/>
              </a:ext>
            </a:extLst>
          </p:cNvPr>
          <p:cNvGrpSpPr/>
          <p:nvPr/>
        </p:nvGrpSpPr>
        <p:grpSpPr>
          <a:xfrm>
            <a:off x="104615" y="83857"/>
            <a:ext cx="681199" cy="681199"/>
            <a:chOff x="2395197" y="3904192"/>
            <a:chExt cx="681199" cy="681199"/>
          </a:xfrm>
        </p:grpSpPr>
        <p:sp>
          <p:nvSpPr>
            <p:cNvPr id="6" name="정오각형 8">
              <a:extLst>
                <a:ext uri="{FF2B5EF4-FFF2-40B4-BE49-F238E27FC236}">
                  <a16:creationId xmlns:a16="http://schemas.microsoft.com/office/drawing/2014/main" id="{81AD1661-328B-4B05-97F4-D573F792F9C1}"/>
                </a:ext>
              </a:extLst>
            </p:cNvPr>
            <p:cNvSpPr/>
            <p:nvPr/>
          </p:nvSpPr>
          <p:spPr>
            <a:xfrm>
              <a:off x="2395197" y="3904192"/>
              <a:ext cx="681199" cy="681199"/>
            </a:xfrm>
            <a:prstGeom prst="pentagon">
              <a:avLst/>
            </a:prstGeom>
            <a:solidFill>
              <a:srgbClr val="71C2CD"/>
            </a:solidFill>
            <a:ln>
              <a:solidFill>
                <a:srgbClr val="B8E1E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  <a:ea typeface="맑은 고딕" pitchFamily="50" charset="-127"/>
              </a:endParaRPr>
            </a:p>
          </p:txBody>
        </p:sp>
        <p:sp>
          <p:nvSpPr>
            <p:cNvPr id="7" name="Text Box 4">
              <a:extLst>
                <a:ext uri="{FF2B5EF4-FFF2-40B4-BE49-F238E27FC236}">
                  <a16:creationId xmlns:a16="http://schemas.microsoft.com/office/drawing/2014/main" id="{1A8ACE40-06DC-45FF-8EF5-560BEAADB56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35350" y="3991824"/>
              <a:ext cx="601447" cy="584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algn="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3200" b="1" dirty="0">
                  <a:ln w="3175">
                    <a:solidFill>
                      <a:schemeClr val="bg1">
                        <a:alpha val="14000"/>
                      </a:schemeClr>
                    </a:solidFill>
                  </a:ln>
                  <a:solidFill>
                    <a:schemeClr val="bg1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05</a:t>
              </a:r>
              <a:endParaRPr kumimoji="1" lang="ko-KR" altLang="ko-KR" sz="3200" b="1" dirty="0">
                <a:ln w="3175">
                  <a:solidFill>
                    <a:schemeClr val="bg1">
                      <a:alpha val="14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맑은 고딕" pitchFamily="50" charset="-127"/>
                <a:cs typeface="굴림" pitchFamily="50" charset="-127"/>
              </a:endParaRPr>
            </a:p>
          </p:txBody>
        </p:sp>
      </p:grpSp>
      <p:sp>
        <p:nvSpPr>
          <p:cNvPr id="8" name="Titre 1">
            <a:extLst>
              <a:ext uri="{FF2B5EF4-FFF2-40B4-BE49-F238E27FC236}">
                <a16:creationId xmlns:a16="http://schemas.microsoft.com/office/drawing/2014/main" id="{8BD18783-66FD-4454-B108-538F23138B64}"/>
              </a:ext>
            </a:extLst>
          </p:cNvPr>
          <p:cNvSpPr txBox="1">
            <a:spLocks/>
          </p:cNvSpPr>
          <p:nvPr/>
        </p:nvSpPr>
        <p:spPr>
          <a:xfrm>
            <a:off x="971600" y="115961"/>
            <a:ext cx="6783599" cy="796908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3500" kern="120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+mj-cs"/>
              </a:defRPr>
            </a:lvl1pPr>
          </a:lstStyle>
          <a:p>
            <a:r>
              <a:rPr lang="fr-FR" sz="2500" b="1" dirty="0">
                <a:solidFill>
                  <a:schemeClr val="bg1"/>
                </a:solidFill>
              </a:rPr>
              <a:t>Résultat attendu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FD653379-4A25-4134-9A18-C60F844C63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4317" y="696073"/>
            <a:ext cx="7467844" cy="5465853"/>
          </a:xfrm>
          <a:prstGeom prst="rect">
            <a:avLst/>
          </a:prstGeom>
          <a:ln w="88900" cap="sq" cmpd="thickThin">
            <a:solidFill>
              <a:schemeClr val="tx1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graphicFrame>
        <p:nvGraphicFramePr>
          <p:cNvPr id="9" name="Diagramme 8">
            <a:extLst>
              <a:ext uri="{FF2B5EF4-FFF2-40B4-BE49-F238E27FC236}">
                <a16:creationId xmlns:a16="http://schemas.microsoft.com/office/drawing/2014/main" id="{F317F314-9116-417F-9F6A-C7991BE930B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58966361"/>
              </p:ext>
            </p:extLst>
          </p:nvPr>
        </p:nvGraphicFramePr>
        <p:xfrm>
          <a:off x="683568" y="6320252"/>
          <a:ext cx="7884000" cy="4311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Espace réservé du numéro de diapositive 151">
            <a:extLst>
              <a:ext uri="{FF2B5EF4-FFF2-40B4-BE49-F238E27FC236}">
                <a16:creationId xmlns:a16="http://schemas.microsoft.com/office/drawing/2014/main" id="{074BCF46-6747-4FD1-8C50-22CEBCA3EDB5}"/>
              </a:ext>
            </a:extLst>
          </p:cNvPr>
          <p:cNvSpPr txBox="1">
            <a:spLocks/>
          </p:cNvSpPr>
          <p:nvPr/>
        </p:nvSpPr>
        <p:spPr>
          <a:xfrm>
            <a:off x="8720323" y="6459358"/>
            <a:ext cx="304788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E6BC638-39B7-4287-91A7-2A3DDA573295}" type="slidenum">
              <a:rPr lang="ko-KR" altLang="en-US" smtClean="0">
                <a:solidFill>
                  <a:schemeClr val="tx1"/>
                </a:solidFill>
              </a:rPr>
              <a:pPr/>
              <a:t>7</a:t>
            </a:fld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EA8AC8D9-6E25-48EC-8CB7-488606A18665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12" y="6146872"/>
            <a:ext cx="661256" cy="711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8385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Merci à </a:t>
            </a:r>
            <a:r>
              <a:rPr lang="en-US" altLang="ko-KR" dirty="0" err="1"/>
              <a:t>vous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8935392E-2B95-43A3-9D1F-494192859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8</a:t>
            </a:fld>
            <a:endParaRPr lang="ko-KR" altLang="en-US"/>
          </a:p>
        </p:txBody>
      </p:sp>
      <p:sp>
        <p:nvSpPr>
          <p:cNvPr id="4" name="Espace réservé du numéro de diapositive 151">
            <a:extLst>
              <a:ext uri="{FF2B5EF4-FFF2-40B4-BE49-F238E27FC236}">
                <a16:creationId xmlns:a16="http://schemas.microsoft.com/office/drawing/2014/main" id="{6DB9752F-8B04-4044-BC99-18A5386DD8F2}"/>
              </a:ext>
            </a:extLst>
          </p:cNvPr>
          <p:cNvSpPr txBox="1">
            <a:spLocks/>
          </p:cNvSpPr>
          <p:nvPr/>
        </p:nvSpPr>
        <p:spPr>
          <a:xfrm>
            <a:off x="8686800" y="136525"/>
            <a:ext cx="304788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E6BC638-39B7-4287-91A7-2A3DDA573295}" type="slidenum">
              <a:rPr lang="ko-KR" altLang="en-US" smtClean="0">
                <a:solidFill>
                  <a:schemeClr val="tx1"/>
                </a:solidFill>
              </a:rPr>
              <a:pPr/>
              <a:t>8</a:t>
            </a:fld>
            <a:endParaRPr lang="ko-KR" alt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1">
      <a:majorFont>
        <a:latin typeface="Calibri"/>
        <a:ea typeface="맑은 고딕"/>
        <a:cs typeface=""/>
      </a:majorFont>
      <a:minorFont>
        <a:latin typeface="Calibri Light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BE0A2AA4744604D9D74E6800125945F" ma:contentTypeVersion="13" ma:contentTypeDescription="Crée un document." ma:contentTypeScope="" ma:versionID="16ec7abace60c889b1e0c2104ac13cb1">
  <xsd:schema xmlns:xsd="http://www.w3.org/2001/XMLSchema" xmlns:xs="http://www.w3.org/2001/XMLSchema" xmlns:p="http://schemas.microsoft.com/office/2006/metadata/properties" xmlns:ns3="739f4c64-b71f-419c-9ade-fbb5cde4f1c2" xmlns:ns4="38450f87-70ad-458d-9bc1-19a3871a72c1" targetNamespace="http://schemas.microsoft.com/office/2006/metadata/properties" ma:root="true" ma:fieldsID="dd73e00d88d35750dd4f0e97092aa5d5" ns3:_="" ns4:_="">
    <xsd:import namespace="739f4c64-b71f-419c-9ade-fbb5cde4f1c2"/>
    <xsd:import namespace="38450f87-70ad-458d-9bc1-19a3871a72c1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39f4c64-b71f-419c-9ade-fbb5cde4f1c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6" nillable="true" ma:displayName="Tags" ma:internalName="MediaServiceAutoTags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8450f87-70ad-458d-9bc1-19a3871a72c1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Partagé avec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Partagé avec dé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Partage du hachage d’indicateur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85BEBE2-FD88-4D50-BB09-5E9AAD5AA932}">
  <ds:schemaRefs>
    <ds:schemaRef ds:uri="739f4c64-b71f-419c-9ade-fbb5cde4f1c2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38450f87-70ad-458d-9bc1-19a3871a72c1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6528E4F7-3B41-45F4-8742-6E4FA2AEB74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AB021A1-FA69-4D70-BD34-E83BB78929F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39f4c64-b71f-419c-9ade-fbb5cde4f1c2"/>
    <ds:schemaRef ds:uri="38450f87-70ad-458d-9bc1-19a3871a72c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11438</TotalTime>
  <Words>259</Words>
  <Application>Microsoft Office PowerPoint</Application>
  <PresentationFormat>Affichage à l'écran (4:3)</PresentationFormat>
  <Paragraphs>88</Paragraphs>
  <Slides>8</Slides>
  <Notes>2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8</vt:i4>
      </vt:variant>
    </vt:vector>
  </HeadingPairs>
  <TitlesOfParts>
    <vt:vector size="15" baseType="lpstr">
      <vt:lpstr>arial</vt:lpstr>
      <vt:lpstr>Calibri Light</vt:lpstr>
      <vt:lpstr>굴림체</vt:lpstr>
      <vt:lpstr>맑은 고딕</vt:lpstr>
      <vt:lpstr>Calibri</vt:lpstr>
      <vt:lpstr>arial</vt:lpstr>
      <vt:lpstr>Office 테마</vt:lpstr>
      <vt:lpstr>REVUE 1 Curtis Bordeau</vt:lpstr>
      <vt:lpstr>Présentation PowerPoint</vt:lpstr>
      <vt:lpstr>Présentation du client</vt:lpstr>
      <vt:lpstr>Le projet « Banc de test éolienne »</vt:lpstr>
      <vt:lpstr>Application en C#</vt:lpstr>
      <vt:lpstr>Intérêt C#</vt:lpstr>
      <vt:lpstr>Présentation PowerPoint</vt:lpstr>
      <vt:lpstr>Merci à vous!</vt:lpstr>
    </vt:vector>
  </TitlesOfParts>
  <Manager>Slide Members</Manager>
  <Company>YESFORM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Members</dc:title>
  <dc:subject>Powerpoint Templates , Diagram, Chart, Google slides, Keynote</dc:subject>
  <dc:creator>Slide Members by HS.SEO</dc:creator>
  <cp:keywords>SlideMembers, ppt, PPT Templates, Presentation, Diagram, Chart, Yesform, Google slides, Keynote, Free Slides</cp:keywords>
  <dc:description>The copyright of this document is at Slide Members. Unauthorized copying may result in legal sanctions.</dc:description>
  <cp:lastModifiedBy>Curtis BORDEAU</cp:lastModifiedBy>
  <cp:revision>20</cp:revision>
  <dcterms:created xsi:type="dcterms:W3CDTF">2010-02-01T08:03:16Z</dcterms:created>
  <dcterms:modified xsi:type="dcterms:W3CDTF">2022-01-27T13:59:03Z</dcterms:modified>
  <cp:category>www.slidemembers.com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0x010100BBE0A2AA4744604D9D74E6800125945F</vt:lpwstr>
  </property>
</Properties>
</file>